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  <p:sldMasterId id="2147483648" r:id="rId3"/>
  </p:sldMasterIdLst>
  <p:notesMasterIdLst>
    <p:notesMasterId r:id="rId21"/>
  </p:notesMasterIdLst>
  <p:sldIdLst>
    <p:sldId id="256" r:id="rId4"/>
    <p:sldId id="295" r:id="rId5"/>
    <p:sldId id="297" r:id="rId6"/>
    <p:sldId id="298" r:id="rId7"/>
    <p:sldId id="291" r:id="rId8"/>
    <p:sldId id="268" r:id="rId9"/>
    <p:sldId id="292" r:id="rId10"/>
    <p:sldId id="281" r:id="rId11"/>
    <p:sldId id="293" r:id="rId12"/>
    <p:sldId id="271" r:id="rId13"/>
    <p:sldId id="289" r:id="rId14"/>
    <p:sldId id="290" r:id="rId15"/>
    <p:sldId id="294" r:id="rId16"/>
    <p:sldId id="275" r:id="rId17"/>
    <p:sldId id="287" r:id="rId18"/>
    <p:sldId id="276" r:id="rId19"/>
    <p:sldId id="27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EEFF"/>
    <a:srgbClr val="EBFBFF"/>
    <a:srgbClr val="E5E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74" autoAdjust="0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ED6FD-6283-BF4B-8826-EF521E26C88D}" type="doc">
      <dgm:prSet loTypeId="urn:microsoft.com/office/officeart/2005/8/layout/cycle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21D05B-B36F-E748-946C-78D88CF155A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Born &amp; raised in Albuquerque, NM</a:t>
          </a:r>
        </a:p>
      </dgm:t>
    </dgm:pt>
    <dgm:pt modelId="{F51AE58F-CA89-304E-A25F-7B592ED2067E}" type="parTrans" cxnId="{A57C0ADE-7F24-EC40-B95A-62C04D727290}">
      <dgm:prSet/>
      <dgm:spPr/>
      <dgm:t>
        <a:bodyPr/>
        <a:lstStyle/>
        <a:p>
          <a:endParaRPr lang="en-US"/>
        </a:p>
      </dgm:t>
    </dgm:pt>
    <dgm:pt modelId="{BB9545F7-7F04-C449-8AE2-0A9E2BB14986}" type="sibTrans" cxnId="{A57C0ADE-7F24-EC40-B95A-62C04D727290}">
      <dgm:prSet/>
      <dgm:spPr/>
      <dgm:t>
        <a:bodyPr/>
        <a:lstStyle/>
        <a:p>
          <a:endParaRPr lang="en-US"/>
        </a:p>
      </dgm:t>
    </dgm:pt>
    <dgm:pt modelId="{8BF4AC52-7469-3D4D-A7E9-DA528D596A3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4A6494B6-9AD6-E046-A8E5-1825CC8490A3}" type="parTrans" cxnId="{EEDDE102-A99A-1E4A-8588-F7F0869E2A35}">
      <dgm:prSet/>
      <dgm:spPr/>
      <dgm:t>
        <a:bodyPr/>
        <a:lstStyle/>
        <a:p>
          <a:endParaRPr lang="en-US"/>
        </a:p>
      </dgm:t>
    </dgm:pt>
    <dgm:pt modelId="{0235073B-349E-484B-ACEC-162E2BC1C614}" type="sibTrans" cxnId="{EEDDE102-A99A-1E4A-8588-F7F0869E2A35}">
      <dgm:prSet/>
      <dgm:spPr/>
      <dgm:t>
        <a:bodyPr/>
        <a:lstStyle/>
        <a:p>
          <a:endParaRPr lang="en-US"/>
        </a:p>
      </dgm:t>
    </dgm:pt>
    <dgm:pt modelId="{8AF57948-C046-6040-AA8E-C084B7DC44EA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Grocery Industry for 15 years</a:t>
          </a:r>
        </a:p>
      </dgm:t>
    </dgm:pt>
    <dgm:pt modelId="{1C76776F-BE82-F243-9028-627FF296F573}" type="parTrans" cxnId="{AA055E6D-1F52-8242-9B2E-44408A56B6DB}">
      <dgm:prSet/>
      <dgm:spPr/>
      <dgm:t>
        <a:bodyPr/>
        <a:lstStyle/>
        <a:p>
          <a:endParaRPr lang="en-US"/>
        </a:p>
      </dgm:t>
    </dgm:pt>
    <dgm:pt modelId="{812F6106-6B9E-AD48-9B06-33575DE87931}" type="sibTrans" cxnId="{AA055E6D-1F52-8242-9B2E-44408A56B6DB}">
      <dgm:prSet/>
      <dgm:spPr/>
      <dgm:t>
        <a:bodyPr/>
        <a:lstStyle/>
        <a:p>
          <a:endParaRPr lang="en-US"/>
        </a:p>
      </dgm:t>
    </dgm:pt>
    <dgm:pt modelId="{ED429BD8-DAB1-BE4A-A2DF-2F2F05B100BE}">
      <dgm:prSet phldrT="[Text]"/>
      <dgm:spPr/>
      <dgm:t>
        <a:bodyPr/>
        <a:lstStyle/>
        <a:p>
          <a:r>
            <a:rPr lang="en-US" dirty="0"/>
            <a:t>Back to School! </a:t>
          </a:r>
        </a:p>
        <a:p>
          <a:r>
            <a:rPr lang="en-US" dirty="0"/>
            <a:t>Engineering / C.S.</a:t>
          </a:r>
        </a:p>
      </dgm:t>
    </dgm:pt>
    <dgm:pt modelId="{113C04E1-3769-AD44-8D6D-76CA25FC1CC3}" type="parTrans" cxnId="{B3BD4A14-C22B-2943-974E-76BC39F14525}">
      <dgm:prSet/>
      <dgm:spPr/>
      <dgm:t>
        <a:bodyPr/>
        <a:lstStyle/>
        <a:p>
          <a:endParaRPr lang="en-US"/>
        </a:p>
      </dgm:t>
    </dgm:pt>
    <dgm:pt modelId="{E0B796AA-D86E-6547-BC5B-25E659692BA6}" type="sibTrans" cxnId="{B3BD4A14-C22B-2943-974E-76BC39F14525}">
      <dgm:prSet/>
      <dgm:spPr/>
      <dgm:t>
        <a:bodyPr/>
        <a:lstStyle/>
        <a:p>
          <a:endParaRPr lang="en-US"/>
        </a:p>
      </dgm:t>
    </dgm:pt>
    <dgm:pt modelId="{F2DBABA3-8742-0642-9479-265920DED16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EC9D08DA-9639-504D-9FBF-7386506177B7}" type="parTrans" cxnId="{8228374B-7F2E-B04F-884B-CF9D6BD94ECB}">
      <dgm:prSet/>
      <dgm:spPr/>
      <dgm:t>
        <a:bodyPr/>
        <a:lstStyle/>
        <a:p>
          <a:endParaRPr lang="en-US"/>
        </a:p>
      </dgm:t>
    </dgm:pt>
    <dgm:pt modelId="{E9A32DE8-3708-EA42-8718-D6579455FA25}" type="sibTrans" cxnId="{8228374B-7F2E-B04F-884B-CF9D6BD94ECB}">
      <dgm:prSet/>
      <dgm:spPr/>
      <dgm:t>
        <a:bodyPr/>
        <a:lstStyle/>
        <a:p>
          <a:endParaRPr lang="en-US"/>
        </a:p>
      </dgm:t>
    </dgm:pt>
    <dgm:pt modelId="{6F3C03FC-20AE-FB4E-8810-2C9B5FC0E9D5}" type="pres">
      <dgm:prSet presAssocID="{F20ED6FD-6283-BF4B-8826-EF521E26C88D}" presName="Name0" presStyleCnt="0">
        <dgm:presLayoutVars>
          <dgm:dir/>
          <dgm:resizeHandles val="exact"/>
        </dgm:presLayoutVars>
      </dgm:prSet>
      <dgm:spPr/>
    </dgm:pt>
    <dgm:pt modelId="{A7C9B077-9A66-1244-A59D-BA58841FEF8C}" type="pres">
      <dgm:prSet presAssocID="{F20ED6FD-6283-BF4B-8826-EF521E26C88D}" presName="cycle" presStyleCnt="0"/>
      <dgm:spPr/>
    </dgm:pt>
    <dgm:pt modelId="{44C98AC6-368C-AE40-BBFF-617EEA081EF8}" type="pres">
      <dgm:prSet presAssocID="{4121D05B-B36F-E748-946C-78D88CF155A0}" presName="nodeFirstNode" presStyleLbl="node1" presStyleIdx="0" presStyleCnt="5">
        <dgm:presLayoutVars>
          <dgm:bulletEnabled val="1"/>
        </dgm:presLayoutVars>
      </dgm:prSet>
      <dgm:spPr/>
    </dgm:pt>
    <dgm:pt modelId="{40FFDD06-6376-1D4E-BCF4-297B7629525C}" type="pres">
      <dgm:prSet presAssocID="{BB9545F7-7F04-C449-8AE2-0A9E2BB14986}" presName="sibTransFirstNode" presStyleLbl="bgShp" presStyleIdx="0" presStyleCnt="1"/>
      <dgm:spPr/>
    </dgm:pt>
    <dgm:pt modelId="{C4B7E0CD-59E9-FE43-9D31-739C748E9CA0}" type="pres">
      <dgm:prSet presAssocID="{8BF4AC52-7469-3D4D-A7E9-DA528D596A3D}" presName="nodeFollowingNodes" presStyleLbl="node1" presStyleIdx="1" presStyleCnt="5" custScaleX="172212" custScaleY="97582">
        <dgm:presLayoutVars>
          <dgm:bulletEnabled val="1"/>
        </dgm:presLayoutVars>
      </dgm:prSet>
      <dgm:spPr/>
    </dgm:pt>
    <dgm:pt modelId="{106DF0F3-9DAB-754C-A0FB-01246C9CF4BC}" type="pres">
      <dgm:prSet presAssocID="{8AF57948-C046-6040-AA8E-C084B7DC44EA}" presName="nodeFollowingNodes" presStyleLbl="node1" presStyleIdx="2" presStyleCnt="5">
        <dgm:presLayoutVars>
          <dgm:bulletEnabled val="1"/>
        </dgm:presLayoutVars>
      </dgm:prSet>
      <dgm:spPr/>
    </dgm:pt>
    <dgm:pt modelId="{A444700E-08A8-F24E-93F8-AA049111BCB6}" type="pres">
      <dgm:prSet presAssocID="{ED429BD8-DAB1-BE4A-A2DF-2F2F05B100BE}" presName="nodeFollowingNodes" presStyleLbl="node1" presStyleIdx="3" presStyleCnt="5">
        <dgm:presLayoutVars>
          <dgm:bulletEnabled val="1"/>
        </dgm:presLayoutVars>
      </dgm:prSet>
      <dgm:spPr/>
    </dgm:pt>
    <dgm:pt modelId="{262081EE-89A0-4A44-A3E2-CF03A4BB02B9}" type="pres">
      <dgm:prSet presAssocID="{F2DBABA3-8742-0642-9479-265920DED16D}" presName="nodeFollowingNodes" presStyleLbl="node1" presStyleIdx="4" presStyleCnt="5" custScaleX="161911" custScaleY="101655">
        <dgm:presLayoutVars>
          <dgm:bulletEnabled val="1"/>
        </dgm:presLayoutVars>
      </dgm:prSet>
      <dgm:spPr/>
    </dgm:pt>
  </dgm:ptLst>
  <dgm:cxnLst>
    <dgm:cxn modelId="{EEDDE102-A99A-1E4A-8588-F7F0869E2A35}" srcId="{F20ED6FD-6283-BF4B-8826-EF521E26C88D}" destId="{8BF4AC52-7469-3D4D-A7E9-DA528D596A3D}" srcOrd="1" destOrd="0" parTransId="{4A6494B6-9AD6-E046-A8E5-1825CC8490A3}" sibTransId="{0235073B-349E-484B-ACEC-162E2BC1C614}"/>
    <dgm:cxn modelId="{DB73580F-2782-CF40-8F5D-65A2188D9741}" type="presOf" srcId="{BB9545F7-7F04-C449-8AE2-0A9E2BB14986}" destId="{40FFDD06-6376-1D4E-BCF4-297B7629525C}" srcOrd="0" destOrd="0" presId="urn:microsoft.com/office/officeart/2005/8/layout/cycle3"/>
    <dgm:cxn modelId="{B3BD4A14-C22B-2943-974E-76BC39F14525}" srcId="{F20ED6FD-6283-BF4B-8826-EF521E26C88D}" destId="{ED429BD8-DAB1-BE4A-A2DF-2F2F05B100BE}" srcOrd="3" destOrd="0" parTransId="{113C04E1-3769-AD44-8D6D-76CA25FC1CC3}" sibTransId="{E0B796AA-D86E-6547-BC5B-25E659692BA6}"/>
    <dgm:cxn modelId="{B1CD242F-E044-884C-8C15-156173D2C2F5}" type="presOf" srcId="{4121D05B-B36F-E748-946C-78D88CF155A0}" destId="{44C98AC6-368C-AE40-BBFF-617EEA081EF8}" srcOrd="0" destOrd="0" presId="urn:microsoft.com/office/officeart/2005/8/layout/cycle3"/>
    <dgm:cxn modelId="{3DFCE938-4643-0A45-B134-B7F9F96C0849}" type="presOf" srcId="{8AF57948-C046-6040-AA8E-C084B7DC44EA}" destId="{106DF0F3-9DAB-754C-A0FB-01246C9CF4BC}" srcOrd="0" destOrd="0" presId="urn:microsoft.com/office/officeart/2005/8/layout/cycle3"/>
    <dgm:cxn modelId="{8228374B-7F2E-B04F-884B-CF9D6BD94ECB}" srcId="{F20ED6FD-6283-BF4B-8826-EF521E26C88D}" destId="{F2DBABA3-8742-0642-9479-265920DED16D}" srcOrd="4" destOrd="0" parTransId="{EC9D08DA-9639-504D-9FBF-7386506177B7}" sibTransId="{E9A32DE8-3708-EA42-8718-D6579455FA25}"/>
    <dgm:cxn modelId="{AA055E6D-1F52-8242-9B2E-44408A56B6DB}" srcId="{F20ED6FD-6283-BF4B-8826-EF521E26C88D}" destId="{8AF57948-C046-6040-AA8E-C084B7DC44EA}" srcOrd="2" destOrd="0" parTransId="{1C76776F-BE82-F243-9028-627FF296F573}" sibTransId="{812F6106-6B9E-AD48-9B06-33575DE87931}"/>
    <dgm:cxn modelId="{0D405058-EC24-3B43-8B66-D84A502016DF}" type="presOf" srcId="{F2DBABA3-8742-0642-9479-265920DED16D}" destId="{262081EE-89A0-4A44-A3E2-CF03A4BB02B9}" srcOrd="0" destOrd="0" presId="urn:microsoft.com/office/officeart/2005/8/layout/cycle3"/>
    <dgm:cxn modelId="{81DA8A82-EDF3-114C-A48C-6F5D5EDD1539}" type="presOf" srcId="{8BF4AC52-7469-3D4D-A7E9-DA528D596A3D}" destId="{C4B7E0CD-59E9-FE43-9D31-739C748E9CA0}" srcOrd="0" destOrd="0" presId="urn:microsoft.com/office/officeart/2005/8/layout/cycle3"/>
    <dgm:cxn modelId="{D5CEB69A-7C09-6E41-9774-2728FC3CD978}" type="presOf" srcId="{ED429BD8-DAB1-BE4A-A2DF-2F2F05B100BE}" destId="{A444700E-08A8-F24E-93F8-AA049111BCB6}" srcOrd="0" destOrd="0" presId="urn:microsoft.com/office/officeart/2005/8/layout/cycle3"/>
    <dgm:cxn modelId="{A57C0ADE-7F24-EC40-B95A-62C04D727290}" srcId="{F20ED6FD-6283-BF4B-8826-EF521E26C88D}" destId="{4121D05B-B36F-E748-946C-78D88CF155A0}" srcOrd="0" destOrd="0" parTransId="{F51AE58F-CA89-304E-A25F-7B592ED2067E}" sibTransId="{BB9545F7-7F04-C449-8AE2-0A9E2BB14986}"/>
    <dgm:cxn modelId="{38D8C2FB-CDD5-DF45-8B52-ECAC48DAF380}" type="presOf" srcId="{F20ED6FD-6283-BF4B-8826-EF521E26C88D}" destId="{6F3C03FC-20AE-FB4E-8810-2C9B5FC0E9D5}" srcOrd="0" destOrd="0" presId="urn:microsoft.com/office/officeart/2005/8/layout/cycle3"/>
    <dgm:cxn modelId="{D1D08D7D-7F72-8D47-9B64-E5B04D975B1E}" type="presParOf" srcId="{6F3C03FC-20AE-FB4E-8810-2C9B5FC0E9D5}" destId="{A7C9B077-9A66-1244-A59D-BA58841FEF8C}" srcOrd="0" destOrd="0" presId="urn:microsoft.com/office/officeart/2005/8/layout/cycle3"/>
    <dgm:cxn modelId="{5752C586-6C29-EC4C-B61B-E3747FEA1752}" type="presParOf" srcId="{A7C9B077-9A66-1244-A59D-BA58841FEF8C}" destId="{44C98AC6-368C-AE40-BBFF-617EEA081EF8}" srcOrd="0" destOrd="0" presId="urn:microsoft.com/office/officeart/2005/8/layout/cycle3"/>
    <dgm:cxn modelId="{9AE5E231-88B1-3840-862C-A1BF9BEF8291}" type="presParOf" srcId="{A7C9B077-9A66-1244-A59D-BA58841FEF8C}" destId="{40FFDD06-6376-1D4E-BCF4-297B7629525C}" srcOrd="1" destOrd="0" presId="urn:microsoft.com/office/officeart/2005/8/layout/cycle3"/>
    <dgm:cxn modelId="{0A0AA260-CF0B-F14E-A5D3-4FA2A329989D}" type="presParOf" srcId="{A7C9B077-9A66-1244-A59D-BA58841FEF8C}" destId="{C4B7E0CD-59E9-FE43-9D31-739C748E9CA0}" srcOrd="2" destOrd="0" presId="urn:microsoft.com/office/officeart/2005/8/layout/cycle3"/>
    <dgm:cxn modelId="{16FD0701-978A-3244-B076-3ED54A1F7045}" type="presParOf" srcId="{A7C9B077-9A66-1244-A59D-BA58841FEF8C}" destId="{106DF0F3-9DAB-754C-A0FB-01246C9CF4BC}" srcOrd="3" destOrd="0" presId="urn:microsoft.com/office/officeart/2005/8/layout/cycle3"/>
    <dgm:cxn modelId="{EE0DAA64-E539-A744-BFC8-0A1508AD1E1B}" type="presParOf" srcId="{A7C9B077-9A66-1244-A59D-BA58841FEF8C}" destId="{A444700E-08A8-F24E-93F8-AA049111BCB6}" srcOrd="4" destOrd="0" presId="urn:microsoft.com/office/officeart/2005/8/layout/cycle3"/>
    <dgm:cxn modelId="{3E3C4297-C5BC-B24E-B6CD-2285140725DD}" type="presParOf" srcId="{A7C9B077-9A66-1244-A59D-BA58841FEF8C}" destId="{262081EE-89A0-4A44-A3E2-CF03A4BB02B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FDD06-6376-1D4E-BCF4-297B7629525C}">
      <dsp:nvSpPr>
        <dsp:cNvPr id="0" name=""/>
        <dsp:cNvSpPr/>
      </dsp:nvSpPr>
      <dsp:spPr>
        <a:xfrm>
          <a:off x="972668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98AC6-368C-AE40-BBFF-617EEA081EF8}">
      <dsp:nvSpPr>
        <dsp:cNvPr id="0" name=""/>
        <dsp:cNvSpPr/>
      </dsp:nvSpPr>
      <dsp:spPr>
        <a:xfrm>
          <a:off x="2066785" y="1515"/>
          <a:ext cx="1866304" cy="93315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Born &amp; raised in Albuquerque, NM</a:t>
          </a:r>
        </a:p>
      </dsp:txBody>
      <dsp:txXfrm>
        <a:off x="2112338" y="47068"/>
        <a:ext cx="1775198" cy="842046"/>
      </dsp:txXfrm>
    </dsp:sp>
    <dsp:sp modelId="{C4B7E0CD-59E9-FE43-9D31-739C748E9CA0}">
      <dsp:nvSpPr>
        <dsp:cNvPr id="0" name=""/>
        <dsp:cNvSpPr/>
      </dsp:nvSpPr>
      <dsp:spPr>
        <a:xfrm>
          <a:off x="3037328" y="1207516"/>
          <a:ext cx="3214000" cy="91058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081779" y="1251967"/>
        <a:ext cx="3125098" cy="821686"/>
      </dsp:txXfrm>
    </dsp:sp>
    <dsp:sp modelId="{106DF0F3-9DAB-754C-A0FB-01246C9CF4BC}">
      <dsp:nvSpPr>
        <dsp:cNvPr id="0" name=""/>
        <dsp:cNvSpPr/>
      </dsp:nvSpPr>
      <dsp:spPr>
        <a:xfrm>
          <a:off x="3083075" y="3129332"/>
          <a:ext cx="1866304" cy="93315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Grocery Industry for 15 years</a:t>
          </a:r>
        </a:p>
      </dsp:txBody>
      <dsp:txXfrm>
        <a:off x="3128628" y="3174885"/>
        <a:ext cx="1775198" cy="842046"/>
      </dsp:txXfrm>
    </dsp:sp>
    <dsp:sp modelId="{A444700E-08A8-F24E-93F8-AA049111BCB6}">
      <dsp:nvSpPr>
        <dsp:cNvPr id="0" name=""/>
        <dsp:cNvSpPr/>
      </dsp:nvSpPr>
      <dsp:spPr>
        <a:xfrm>
          <a:off x="1050496" y="3129332"/>
          <a:ext cx="1866304" cy="933152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Back to School!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Engineering / C.S.</a:t>
          </a:r>
        </a:p>
      </dsp:txBody>
      <dsp:txXfrm>
        <a:off x="1096049" y="3174885"/>
        <a:ext cx="1775198" cy="842046"/>
      </dsp:txXfrm>
    </dsp:sp>
    <dsp:sp modelId="{262081EE-89A0-4A44-A3E2-CF03A4BB02B9}">
      <dsp:nvSpPr>
        <dsp:cNvPr id="0" name=""/>
        <dsp:cNvSpPr/>
      </dsp:nvSpPr>
      <dsp:spPr>
        <a:xfrm>
          <a:off x="-155329" y="1188513"/>
          <a:ext cx="3021752" cy="948596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-109022" y="1234820"/>
        <a:ext cx="2929138" cy="855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1T18:55:32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3541 3293 11086,'34'0'0,"-6"0"4974,-1 0-4974,-12 0 2348,0 0-2348,-6 0 1341,0 0-1341,1 0 4826,-1 0-4826,0 0 0,1 0 0,4 0 0,2 0 0,11 0 0,1 0 0,6 0 0,0 0 0,7 0 0,1 0 0,1 0 0,4 0 0,4 0 0,-7 0 0,20 0 0,-20 0 0,13 5 0,-7 2 0,-1-1 0,1 4 0,-1-8 0,1 3 0,-1-5 0,8 5 0,3-3 0,-1 3 0,6 1 0,-6-5 0,26 11 0,-28-10 0,24 9 0,-28-9 0,13 3 0,1 1 0,-8-5 0,15 5 0,-13-6 0,15 0 0,-9 0 0,8 0 0,-6 5 0,7-3 0,-1 3 0,24-5 0,-16 6 0,14-5 0,-30 5 0,0-1 0,0-3 0,-1 3 0,1-5 0,0 0 0,18 0 0,-21 5 0,-13-4 0,-1 0 0,6 4 0,36-5 0,-2 6-406,-15-4 406,-24 2 0,0-1 0,29-3 0,9 0 0,7 0 0,-10 0 0,0 0 0,0 0 0,1 0 0,-23 0 0,0 0 0,33 0 0,-37 0 0,0 0 0,24 0 0,-6 0 0,-1 0 0,-1 0 0,-9 0 0,0 0 0,-1 0 0,-6 5 0,-3-4 0,-8 4 0,1-5 0,-8 0 406,6 0-406,-12 0 0,12 0 0,-13 0 0,13 0 0,-12 5 0,12-4 0,-13 4 0,13-5 0,3 5 0,0-4 0,0 4 0,-16-5 0,-2 0 0,-11 0 0,11 0 0,-11 0 0,4 0 0,-5 0 0,0 0 0,5 0 0,-4 4 0,11-3 0,-11 3 0,11-4 0,-5 0 0,0 5 0,-1-4 0,-1 3 0,-4-4 0,11 0 0,-2 0 0,4 0 0,-4 0 0,-4 4 0,0-3 0,-5 4 0,10-5 0,-9 0 0,3 0 0,1 0 0,-5 0 0,11 0 0,-11 0 0,4 0 0,-5 0 0,0 0 0,-1 0 0,1 0 0,6 0 0,-5 0 0,4 0 0,-5 0 0,6 0 0,-5 0 0,14 0 0,-13 0 0,7 0 0,-10 0 0,-4 0 0,3 0 0,-8 0 0,3 0 0,-4 0 0,-1 0 0,1 0 0,-1 0 0,5 0 0,8 0 0,6 0 0,6 0 0,7 0 0,1 0 0,16 0 0,19 0 0,-13 0 0,28 0 0,-31-6 0,23 5 0,-6-5 0,-25 6 0,0 0 0,15-5 0,-7 5 0,-1-1 0,-1-9 0,-8 9 0,2 0-504,45-11 504,-7 4 0,-32 1 0,-2-1 0,16 1 0,18 0 0,-11 1 0,9 4 0,7-10 0,-10 11 0,0-5 0,1 6 0,-1 0 0,-8 0 0,6 0 0,3 0 0,-22-5 0,26 4 0,-37-4 0,40-2-83,-37 1 83,24-7 0,-7 1 0,-1 0 0,16 5 0,-30-3 0,-2 8 0,-8-3 0,1 0 502,-1 4-502,1-4 85,-8 5-85,6 0 0,-12-5 0,5 4 0,-7-9 0,0 9 0,0-9 0,0 9 0,0-4 0,0 1 0,0 2 0,0-2 0,0 4 0,9 0 0,-12 0 0,4 0 0,-14 0 0,0 0 0,-1 0 0,1 0 0,0 0 0,0 0 0,5 0 0,2 0 0,13-6 0,2 5 0,6-9 0,17 8 0,-19-7 0,25 7 0,-20-8 0,15 3 0,0-6 0,-8 6 0,-2-3 0,-7 3 0,-1-4 0,16-1 0,-19 6 0,17 1 0,-27 0 0,4 4 0,1-4 0,2 5 0,6-5 0,9 4 0,1-10 0,8 4 0,-8-5 0,6 0 0,-6-1 0,8 1 0,0-1 0,-8 1 0,6 0 0,-14 0 0,14-1 0,-13 2 0,13-2 0,8-4 0,-3-2 0,12 0 0,-23-4 0,6 9 0,-14-8 0,6 9 0,-7-9 0,-1 9 0,-6-3 0,-2 0 0,0 9 0,-6-7 0,6 3 0,0-1 0,-5 1 0,19-5 0,-10 8 0,29-11 0,-13 1 0,14-2 0,1 0 0,-7-3 0,15 2 0,-23 1 0,31-6 0,3 1 0,-3-4 0,-42 17 0,-2-1 0,19-11 0,18 3 0,-28-3 0,16-2 0,-30 4 0,23-3 0,-25 3 0,21-2 0,-17-4 0,-1 4 0,14-12 0,-21 7 0,15-8 0,-6 0 0,0 1 0,-3 6 0,-6-3 0,7 1 0,-12 3 0,-2 5 0,-10 10 0,-10 5 0,5 0 0,-6 0 0,1 0 0,-5 0 0,3 1 0,-7-1 0,7 0 0,-7 0 0,4 0 0,-1 0 0,-3 0 0,7 0 0,-7 1 0,3-1 0,0 0 0,-2 0 0,2 0 0,0 0 0,-3 0 0,3 0 0,1-4 0,-4 3 0,3-4 0,-4 5 0,0 0 0,0 1 0,0-6 0,0 4 0,0-4 0,0 1 0,0 3 0,0-8 0,0 7 0,0-7 0,0 8 0,0-8 0,0 8 0,0-8 0,0 3 0,0-5 0,-4 1 0,-2 4 0,1-3 0,-4 3 0,3 0 0,1-3 0,-4 3 0,3 0 0,1-3 0,-4 8 0,3-8 0,-4 3 0,0-4 0,4-1 0,-8 1 0,7-1 0,-8 1 0,5-1 0,-5 1 0,3-1 0,-8 1 0,4-1 0,-5 1 0,0 0 0,-15-10 0,12 7 0,-12-3 0,9 6 0,-1 3 0,-6-6 0,5 2 0,-10-2 0,15 2 0,-16 3 0,5-3 0,-1 3 0,-5-1 0,0-2 0,-2 7 0,1-8 0,-6 8 0,5-8 0,-7 8 0,1-4 0,6 1 0,-5 4 0,5-4 0,-6-1 0,-23-1 0,24 0 0,-22 7 0,27 1 0,-6 3 0,-1 1 0,0-5 0,1 5 0,-1-6 0,1 6 0,-1-4 0,0 3 0,1 1 0,-1-5 0,0 5 0,-7-6 0,6 0 0,-7 0 0,9 5 0,-1-3 0,0 4 0,-7-7 0,5 7 0,-5-5 0,8 5 0,-1-6 0,-30 0 0,23 1 0,-22-1 0,22 0 0,5 0 0,-5 0 0,7 6 0,1-5 0,-1 5 0,0-1 0,-7-3 0,5 3 0,-5 0 0,7-3 0,1 9 0,-1-10 0,1 5 0,-1-1 0,0-3 0,1 9 0,-9-5 0,-1 6 0,-30-5 0,17 4 0,-10-4 0,17-1 0,6 5 0,-8-10 0,7 9 0,-5-9 0,14 10 0,-7-10 0,9 10 0,-9-10 0,7 9 0,-6-8 0,7 8 0,0-3 0,-7 0 0,5 3 0,-13-3 0,6 5 0,-8 0 0,-9 0 0,-23 0 0,8 0-506,-8 0 506,14 0 0,16 0 0,-7 0 0,1 0-88,5 0 88,-5 0 0,-1 0 0,7 0 0,-15 0 0,14 0 0,-14 0 0,6 0 0,-8 0 0,-1 0 0,1 0 0,8 0 0,-6 0 0,6 0 0,0 0 0,-6 0 0,-14 0 0,23 0 0,15 0 0,-3 0 0,-34 0 0,42 0 0,-2 0 0,2 0 0,2 0 0,-34 0 0,9 0 0,-6 0 0,6 0 0,1 0 0,-8 0 0,16 0 0,17 0 0,0 0 0,-15 0 0,12 0 0,-2 0 0,-15 0 0,-8 0 0,-2 0 0,12 0 0,17 0 0,-1 0 0,-21-6-15,7 6 1,2-1 14,5-4 0,7 5 0,-6 0 0,-11-7 0,2 1 0,-26 2 0,17-3 0,2 1 0,-2 6 0,-9 0 0,-9 0 0,42 0 0,0 0 0,-31 0 0,33 0 0,1 0 0,-19 0 0,17 0 0,0 0 0,-22 0 0,8 0 0,0 0 0,-11 0 0,15 0 0,-1 0 0,-25 0 0,1 0 0,4 0 0,-3 0 0,-2 0 0,25 0 0,0 0 0,-14 5 0,-8-5 0,0 1 0,18 10 0,-7-10 0,0-1 0,2 5 0,-23-5 0,42 3 0,2 1 0,-31-3 0,31 3 0,-1-1 0,-44-3 0,21 0 0,25 0 0,0 0 0,-19 0 0,-17 0 0,1 0 0,0 0 0,-1 0 0,33 0 0,2 0 0,-23 0 0,14 0 0,-1 0 0,-23 0 0,32 0 0,-2 0 0,1 0 0,2 0 0,-47 0 0,47 0 0,-4 0 0,-21 0 0,-2 0 0,19 0 0,0 0-467,-18 1 0,0-2 467,23-2 0,2 0 0,-36 1 0,26-1 0,0 0 0,-32-4 0,40 7 0,-1-1 0,-7-3 0,0 1 0,11 3 0,-1 0 0,-18 0 0,-1 0 0,10 0 0,3 0 0,-1 0 0,1 0 0,0 0 0,0 0 0,4 0 0,-1 0 0,-8 0 0,-1 0 0,10 0 0,0 0 0,-10 0 0,1 0 0,3 0 0,1 0 0,-1 0 0,0 0 0,-3 0 0,0 0 0,9 0 0,-1 0 0,-18 0 0,-3 0 0,1 0 0,2 0 0,13 3 0,-1 0 0,-25-4 0,4 3 0,2 9 0,26-8 0,-3 0 0,-2 4 0,6 1-189,-8 4 189,6-5 0,-2 0 0,-21 6 0,6 0 0,-10 0 0,15 0 0,-1 5 0,-7-4 0,9 4 0,0-5 0,-18 0 0,5 0 0,0 0 0,6 5 0,15-4 0,-26 11 0,5-10 0,-8 10 0,20-11 0,11 4 0,1 0 0,-7-2 0,-3 7 0,0-1 0,2-7 0,-6 15 0,-12-3 0,25-2 504,-13 7-504,6-8 1038,18 5-1038,-14 3 204,15-2-204,-7 6 0,15-7 0,-1 0 0,4-2 0,17-7 0,-9 0 0,10-1 0,0 1 0,-8 3 0,11-3 0,-6 3 0,9-8 0,4 3 0,-3-8 0,4 3 0,0 1 0,-4-4 0,8 3 0,-3-4 0,0 4 0,2-3 0,-2 8 0,-1-3 0,4 4 0,-8 1 0,7 5 0,-7 1 0,7 6 0,-8-1 0,9 1 0,-9-6 0,9-1 0,-4 0 0,5-9 0,0 20 0,0-13 0,0 22 0,0-12 0,0 5 0,0-12 0,0-1 0,0-10 0,0 3 0,0-8 0,0 3 0,0-4 0,0 5 0,0-5 0,0 10 0,0-5 0,0 6 0,0-6 0,0 4 0,0-8 0,0 8 0,0-8 0,0 8 0,0-8 0,0 4 0,0-1 0,0-3 0,0 8 0,0-8 0,0 8 0,0-3 0,0 0 0,0 3 0,0-8 0,0 8 0,4-8 0,-3 8 0,8-3 0,-3-1 0,4 4 0,0 6 0,0-3 0,0 7 0,1-9 0,-1 1 0,0-1 0,1 0 0,-1 1 0,0-6 0,0 4 0,0-8 0,-1 4 0,1-1 0,0-3 0,0 4 0,4-5 0,-3 4 0,9-2 0,-9 3 0,3-5 0,0 4 0,-3-3 0,13 8 0,-8-8 0,4 3 0,0-3 0,-5-1 0,6 1 0,0-1 0,-1 1 0,1 0 0,-5-1 0,3 0 0,-3 1 0,4-1 0,-4 1 0,3-1 0,-8 0 0,9 1 0,-10-2 0,10 2 0,-5-1 0,6 1 0,0 0 0,-6-1 0,5 0 0,5 1 0,-7-1 0,10 1 0,-12-1 0,-1-4 0,0 3 0,-1-7 0,-3 7 0,8-3 0,-8 0 0,8 4 0,-8-8 0,8 8 0,-3-8 0,0 7 0,3-3 0,-8 0 0,8 4 0,-8-8 0,8 3 0,-8 0 0,3-3 0,1 3 0,-5 0 0,9-3 0,-9 6 0,4-6 0,-5 7 0,0-7 0,1 3 0,-1 0 0,0-3 0,1 3 0,-1 0 0,1-3 0,-1 2 0,0-3 0,1 4 0,4-3 0,-3 3 0,8 0 0,-3-2 0,-1 6 0,5-7 0,-5 7 0,1-7 0,4 3 0,-10 0 0,14-3 0,-8 7 0,4-7 0,0 8 0,-5-8 0,6 3 0,-5 0 0,3 1 0,-3 0 0,4 0 0,1-1 0,-5-3 0,3 3 0,-8 0 0,8-3 0,-8 3 0,3 0 0,-4-3 0,4 3 0,-3 0 0,3-3 0,-5 3 0,10 0 0,-2 1 0,8 1 0,-5 2 0,1-7 0,0 4 0,-6-2 0,5-2 0,-5 8 0,1-8 0,3 3 0,-3-4 0,0 0 0,3 4 0,-3-3 0,5 4 0,-1-1 0,1-3 0,0 3 0,-1 1 0,7-4 0,-5 7 0,5-7 0,-7 8 0,10-8 0,-12 7 0,11-7 0,-13 3 0,-1-4 0,5 4 0,-10-3 0,10 4 0,-10-1 0,10-3 0,-10 2 0,5 1 0,-1-3 0,-3 3 0,3 0 0,-4-3 0,4 3 0,-3 0 0,3-3 0,-5 3 0,1 0 0,-1-3 0,0 2 0,6 2 0,-5-4 0,5 7 0,3-3 0,-6 0 0,12 4 0,-14-8 0,10 7 0,-10-7 0,10 8 0,-5-8 0,1 3 0,3-4 0,5 4 0,-6 1 0,27 4 0,-30-4 0,17 3 0,-17-7 0,-5 6 0,5-6 0,-1 3 0,-3-4 0,3 0 0,-5 0 0,1 4 0,-1-3 0,0 3 0,1-4 0,-1 0 0,6 0 0,-5 0 0,5 0 0,-6 4 0,5-3 0,1 3 0,1-4 0,-3 0 0,-4 0 0,1 0 0,-1 0 0,0 0 0,1 0 0,-1 0 0,1 0 0,-1 0 0,0 0 0,1 0 0,-1 0 0,9 0 0,-7 0 0,7 0 0,-9 0 0,0 0 0,1 0 0,-1 0 0,-4 4 0,4-4 0,-4 4 0,4-4 0,1 0 0,-1 0 0,0 0 0,1 0 0,-1 0 0,0 0 0,1 0 0,-1 0 0,0 0 0,1 0 0,-1 0 0,0 0 0,1 0 0,-1 0 0,1 0 0,-1 0 0,0 0 0,1 0 0,-1 0 0,0 0 0,1 0 0,-1 0 0,0 0 0,1 0 0,-1 0 0,-4 4 0,4-3 0,-4 3 0,4-4 0,1 0 0,-1 0 0,0 0 0,1 4 0,-1-3 0,-4 7 0,3-7 0,-2 6 0,3-6 0,0 7 0,1-7 0,-1 3 0,-4 0 0,4-3 0,-4 3 0,0-4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1T18:58:45.0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3416 185 24575,'15'0'0,"-2"0"0,2-4 0,6 2 0,7-2 0,6-1 0,0-1 0,7-1 0,2-3 0,6 3 0,9-6 0,1 0 0,0 0 0,6 0 0,-14 6 0,14 1 0,-6 0 0,8 5 0,-8-5 0,6 6 0,-13 0 0,13 0 0,-6 0 0,0-6 0,6 5 0,-6-10 0,0 9 0,36-10 0,-28 5 0,21 0 0,-23 1 0,3 6 0,1 0 0,7 0 0,-9 0 0,0 0 0,0 0 0,-1 0 0,1 0 0,9 0 0,-7 0 0,15 0 0,3 0 0,-14 0 0,-17 0 0,0 0 0,2 0 0,4 0 0,-2 0 0,-8 0 0,7-1 0,3 2 0,19 5 0,-31-3 0,1 1 0,47 9 0,-29-5 0,15-2 0,3 1 0,-21-5 0,-11 1 0,0 0 0,-4-3 0,43 0 0,-6 0 0,-22 0 0,-14 0 0,-2 0 0,12 0 0,22 0 0,-15 0 0,15 0 0,-15 0 0,7 0 0,-9 0 0,0 0 0,18 0 0,-28 0 0,33 0 0,2 0 0,2 0-384,-25 0 1,-2 0 383,8 0 0,-18 0 0,-2 0-94,9 0 94,29 0 0,-15 0 0,0 0 0,-25 0 0,-2 0 0,8 0 0,-9 0 0,1 0 0,22 0 0,7 0 0,-28 0 0,-1 0 0,13 0 0,-4 1 0,3-2-949,24-5 949,-18 2 0,2-1 0,-15-3 0,-1 0 0,9 3 0,1 1 0,-5 0 0,1 2 0,4 1 0,1 2 0,-1-1 0,1 0 0,14 0 0,2 0 0,-1 0 0,0 0 0,4 0 0,-3 0 0,-21 0 0,-3 0 0,-1 0 0,-3 0 0,19 0 0,-10-4 0,1 0 0,14 2 0,-6-2 0,1 0 0,4 4 0,-14 0 0,2 0 0,33 0 0,-44 0 0,0 0 0,1 0 0,-2 0 0,29 0 0,-14 0 0,-1 0 0,-2 6 0,1-3 0,3 2 0,13 8 0,16-4 0,-45-6 0,0 1 0,35 2 0,-22-5 0,3-1 0,-11 4 0,0-1 0,6-3 0,1 0 0,-6 0 0,-2 0 0,41 0 0,-39 0 0,1 0 0,-5 0 0,0 0 0,9 0 0,1 0 0,-4 0 0,-1 0 0,-9 0 0,1 0 0,23 0 0,-3 0 0,1 0 0,-6 0 0,1 0 0,4 0-250,-19 0 1,0 0 249,27 0 0,14 0 0,-25 0 0,-17 0 0,0 0 0,14 0 0,-14 0 0,-1 0 0,10 0 0,-9 0 0,0 0 0,14 0 0,0 0 0,0 0 0,3 0 0,-17-1 0,1 2 0,32 6 0,-4 0 0,14 8 0,1-7 0,3-2 0,-46-2 0,1-1 0,1-2 0,-2 0 0,29 5 0,-31-5 0,0-2 0,21 1 0,24 0 0,-10 0 0,-8 0 0,-3 0 706,-8 0-706,-8 0 91,-1 0-91,-16 0 965,6 0-965,-9 0 547,-3-4-547,-11 3 0,-11-8 0,-5 4 0,1-1 0,17 2 0,41 4 0,27 0-719,-36 0 1,3 0 718,8 0 0,0 0 0,-8 0 0,0 0 0,9 0 0,1 0 0,-2 0 0,2 0-1296,19 0 0,3 0 1296,-26 0 0,0 0 0,3 0-938,9 0 1,2 0-1,1 0 938,-1 0 0,0 0 0,0 0 0,0 0 0,0 0 0,-1 0 0,-3 0 0,-1 0 0,0 0 0,-1 0 0,1 0 0,-2 0-625,-3 0 1,0 0 0,-2 0 624,-2 0 0,-2 0 0,1 0 0,32 0 0,0 0 0,-6 0 0,-2 0-232,-4 0 1,-2 0 231,0 0 0,-1 0 0,-5 0 0,-1 0 0,7 0 0,-1 0 0,-4 0 0,0 0 0,5 0 0,-1 0 0,-5 0 0,-1 0 0,1 0 0,-1 0 0,1 0 0,-1 0 0,1 0 0,-1 0 0,0 0 0,1 0 0,-1 0 0,1 0 0,5 0 0,1 0 0,-5 0 0,0 0 0,11 0 0,-1 0 0,-9 3 0,-2 2 0,6-2 0,-1 3 0,-10 5 0,-2 2 845,-1-1 1,1 2-846,18 15 0,-1 2 0,-22-12 0,-1 0 890,19 14 0,-4 0-890,-30-17 0,-4-1 0,9 7 0,-6 0 2353,0 0-2353,-2 3 2047,-48-11-2047,0-3 132,0 8-132,0-4 1175,0 6-1175,0-1 0,0 1 0,0-1 0,0 1 0,0-1 0,0 1 0,0-1 0,5 1 0,-4-6 0,4 4 0,-5-3 0,0 4 0,0 1 0,0 5 0,0-4 0,0 10 0,0-10 0,0 4 0,0 0 0,0-4 0,0 0 0,0-3 0,4-4 0,-3 6 0,4-1 0,-5 7 0,0-5 0,0 16 0,0-8 0,0 33 0,0-23 0,0 31 0,0-20 0,0 24 0,-3-23 0,-1 4 0,0 6 0,-1 0-478,-3 0 1,0 0 477,0 2 0,0-2 0,0-8 0,1 0 0,-1 4 0,0 3-650,-5 9 0,1 1 650,3-5 0,-1 1-914,-7 14 0,1 2 914,5-3 0,2-1 0,-4 6 0,0 0 0,3 5 0,1 0 0,0-10 0,0-2 0,1-11 0,0 2 0,-6 25 0,0-2 0,5-30 0,0-1 0,-8 28 0,-1 2 0,6-25 0,-1-2-525,-6-4 0,-1-1 525,-1 5 0,0-1 0,-3-3 0,0 0 0,1 3 0,-3 4 0,-2-6 0,-2 3 0,2-2 0,-1 11 0,-1-1 0,-13 18 0,2-3 0,21-38 0,1 1 0,-9 14 0,-3 8 0,4-9-336,7-16 0,0 1 336,-9 23 0,-5 10 0,8-12 0,2 7 104,-5 3 0,0-1-104,10-6 0,-7-10 0,-2 0 0,-3 17 1650,-3-15-1650,0 9 1131,3-29-1131,-1 0 1713,0-1-1713,-5 0 1090,13-18-1090,-6 9 13,2-11-13,5-5 0,0 9 0,3-16 0,0 12 0,-2-10 0,2 5 0,0-8 0,5 0 0,-6 0 0,0 5 0,-6-3 0,5 7 0,-11-6 0,11 6 0,-11-7 0,5 4 0,-6-5 0,5 0 0,-3 0 0,9-1 0,-3 1 0,5-6 0,0 0 0,0-5 0,0 0 0,6 0 0,-5 0 0,0 0 0,-2 0 0,-3 0 0,4 0 0,0 0 0,1 0 0,4 0 0,-4 4 0,9-2 0,-3 2 0,-1-4 0,5 0 0,-10 0 0,4 5 0,-5-4 0,1 3 0,-1 1 0,0-4 0,0 4 0,0-5 0,0 0 0,-5 5 0,-6-4 0,-3 4 0,3-5 0,6 0 0,5 4 0,0-3 0,-6 4 0,5-5 0,-5 0 0,0 0 0,5 0 0,-17 0 0,9 5 0,-6-4 0,4 4 0,4-5 0,-7 5 0,1-4 0,6 4 0,-5-5 0,5 0 0,0 5 0,-14-4 0,17 4 0,-11-5 0,15 0 0,1 0 0,4 0 0,1 0 0,6 0 0,-1 0 0,-4 0 0,-15 0 0,-8 0 0,-20 0 0,5 5 0,-5 2 0,7 5 0,1 6 0,-17 2 0,19 4 0,-25 3 0,20 4 0,-15 3 0,-1 5 0,1 1 0,0-1 0,8-6 0,-15 7 0,4-6-428,-8 7 428,-6-5 0,15 3 0,-15-3 0,6 5 0,15-7 0,11-9 0,3 0 0,4 2 0,-1-3 0,0 1 0,-7 7 0,-8 8 0,4-8 0,-3 0 0,9-7 0,-7 0 0,16-1 428,1-6-428,-17 6 0,18-6 0,-32 9 0,34-9 0,-25 7 0,3 3 0,-1 0 0,3 1 0,17-7 0,7-10 0,0 4 0,6-5 0,-5 0 0,11-5 0,-5 4 0,0-9 0,5 3 0,-5-4 0,6 5 0,-6-4 0,5 3 0,-5 1 0,6-4 0,1 8 0,-1-8 0,0 8 0,0-7 0,-4 2 0,8 0 0,-2-3 0,10 3 0,-6-4 0,5 0 0,-10 5 0,9-4 0,-3 4 0,-1-1 0,4-3 0,-3 8 0,-1-3 0,5-1 0,-5 3 0,1-7 0,3 4 0,-4-1 0,1-3 0,3 3 0,-4-4 0,1 4 0,3-2 0,-3 2 0,-5 1 0,2 0 0,-3 1 0,5 3 0,1-8 0,3 7 0,-8-7 0,8 3 0,-9-4 0,10 0 0,-5 4 0,0-3 0,0 3 0,-1-4 0,1 4 0,6-3 0,-6 3 0,-1 1 0,-4-4 0,4 8 0,-4-8 0,4 3 0,-14 1 0,1-4 0,-2 3 0,4-4 0,6 0 0,0 0 0,-5 0 0,3 0 0,-4 0 0,1 5 0,3-4 0,-9 4 0,9-5 0,-9 0 0,9 0 0,-9 0 0,9 0 0,-9 0 0,3 0 0,-5 0 0,6 0 0,-5 0 0,5 0 0,-13 0 0,-11 0 0,7 0 0,-5 0 0,16 0 0,-1 0 0,1 0 0,0 0 0,-7 0 0,5 0 0,-5 0 0,7 0 0,0 0 0,0 5 0,6-3 0,-5 3 0,5 0 0,-1-4 0,-3 9 0,9-9 0,-3 4 0,-1-5 0,5 0 0,-5 0 0,0 0 0,-10 0 0,6 0 0,-11 0 0,14 0 0,-6 0 0,-1 0 0,1 0 0,0 0 0,0 0 0,0 0 0,0 0 0,0 0 0,-1 0 0,7 0 0,-5 0 0,5 0 0,-13 0 0,5 0 0,-5 0 0,7 0 0,-7 5 0,5-3 0,-12 9 0,12-10 0,-20 9 0,11-8 0,-6 3 0,3-5 0,13 0 0,-6 0 0,0 0 0,-2 0 0,-7 0 0,7 0 0,-4 0 0,4 0 0,0 0 0,-5 0 0,5 0 0,1 0 0,-6 5 0,12-4 0,-12 5 0,12-6 0,-12 0 0,12 0 0,-27 0 0,24 0 0,-18 0 0,0 0 0,23 0 0,-29 0 0,33 0 0,-18 0 0,6 0 0,-8 0 0,7 0 0,-5 0 0,12 0 0,-11 0 0,11 0 0,-12 0 0,5 0 0,-7 0 0,8 0 0,-6 0 0,5 0 0,-7 0 0,1 0 0,6 0 0,-35 0 0,35 0 0,-35 0 0,36 0 0,-8 0 0,0 0 0,1 0 0,-1 0 0,7 0 0,-4 0 0,4 0 0,-7 0 0,1 0 0,-1 0 0,0 0 0,1 0 0,-1 0 0,1 0 0,-1 0 0,7 0 0,-5 0 0,23 0 0,-7 0 0,10 0 0,0 0 0,-11 0 0,11 0 0,-11 0 0,5 0 0,0 0 0,1 0 0,-7 0 0,-2 0 0,-14 0 0,-22 0 0,17 0 0,-18 0 0,-1 0 0,12 0 0,-12 0 0,3 0 0,22 0 0,-44 0 0,38 0 0,-32 0 0,33 0 0,-32 0 0,30 0 0,-37 0 0,38 0 0,-5 0 0,-4 0 0,-24 0 0,36 0 0,2 0 0,-23 0 0,0-6 0,16 5 0,7-5 0,-1 1 0,-12 4 0,-33-10 0,33 9 0,-4-5 0,0-1 0,1 5 0,2-7 0,1 0 0,9 7 0,-11-13 0,23 15 0,-6-5 0,12 1 0,-27 4 0,23-4 0,-38 0 0,38 3 0,-31-3 0,33 0 0,-33 4 0,16-4 0,4 5 0,-2 0 0,-6 0 0,6 0 0,-2 0 0,-23 0 0,5 0 0,2 0 0,30 0 0,5 0 0,-27 0 0,23 0 0,-31 0 0,33 0 0,-11 0 0,14 0 0,-23 5 0,18-4 0,-19 9 0,31-8 0,1 2 0,6-4 0,-4 0 0,3 0 0,-12 0 0,5 0 0,-9 0 0,10 0 0,-20 5 0,16 2 0,-39-1 0,31-1 0,-53-5 0,42 0 0,1 0 0,-2 0 0,-3 0 0,-38 5 0,37-3 0,-30 8 0,39-9 0,-49 9 0,58-8 0,-38 2 0,58-4 0,-14 0 0,20 0 0,-6 0 0,9 0 0,-1 0 0,1 0 0,-26 0 0,8-5 0,-29-1 0,21-6 0,-1 6 0,4-5 0,9 6 0,-3-6 0,-1-5 0,-1 4 0,-1-9 0,-3 4 0,9 1 0,-9-5 0,9 9 0,-9-9 0,4 8 0,-7-8 0,1 4 0,0-6 0,0 1 0,0-1 0,0 0 0,-1 1 0,1-1 0,0 1 0,0 4 0,0-3 0,0 8 0,-1-3 0,7 5 0,-4 0 0,3 0 0,1 0 0,-5 0 0,11 0 0,-5 5 0,1-4 0,3 5 0,-3-6 0,5 0 0,0 1 0,0 0 0,0 4 0,-9-3 0,7 3 0,-7-4 0,9 4 0,0-3 0,-6 7 0,5-7 0,-11 3 0,5 0 0,-6-4 0,0 9 0,0-9 0,0 8 0,-1-3 0,1 0 0,0 4 0,0-4 0,0 0 0,0 4 0,-1-4 0,1 0 0,0 3 0,0-3 0,0 0 0,-16 4 0,12-4 0,-18 5 0,20 0 0,-5 0 0,7 0 0,-7 0 0,-2 0 0,-6 0 0,6 0 0,-5 0 0,5 5 0,-6-3 0,-1 9 0,1-10 0,-1 4 0,7 0 0,-12-3 0,10 3 0,-12-5 0,7 5 0,0-4 0,-29 11 0,22-11 0,-23 10 0,31-9 0,-1 9 0,-7-10 0,5 4 0,-5 1 0,0-5 0,-3 5 0,-7-1 0,0-3 0,0 10 0,0-11 0,-8 11 0,5-10 0,-5 4 0,8-6 0,0 0 0,0 0 0,-1 0 0,9 0 0,2 0 0,7 0 0,-29 0 0,22 0 0,-23-5 0,31-2 0,-1-6 0,0-4 0,1-3 0,6 2 0,-5-5 0,6 4 0,-8-5 0,0-1 0,8 6 0,-8-10 0,13 9 0,-5-10 0,7 7 0,0-6 0,-1-1 0,-1-7 0,-10-15 0,13 6 0,-22-36 0,17 2 0,-5 2 0,11 10 0,1 19 0,1 12 0,-2-13 0,3 13 0,7-3 0,-1-1 0,6 6 0,-5-13 0,8-10 0,-2 12 0,2-44 0,3 42 0,4-7 0,0-1 0,-5-2 0,6 8 0,-1-1 0,-5-18 0,-2-17 0,1 9 0,0 2 0,1 17 0,0 1 0,0 0 0,1-15 0,-2 2 0,7-10 0,-5 13 0,11 1 0,-5-9 0,0 7 0,4-15 0,-3 14 0,-1-6 0,4 17 0,-4-7 0,1 14 0,3-5 0,-3 7 0,5-8 0,-6 6 0,5-13 0,-5 13 0,6-22 0,0 4 0,0-17 0,3 24 0,0 1 0,5-18-261,-2 19 1,2 1 260,5-11 0,1-7 0,0-6 0,0 15-70,-1-7 70,1 9 0,7-19 0,-6 22 0,-5 14 0,1-2 0,9-21 0,-3-23 0,10 10-563,-5 0 563,7-1 0,0 1 0,-8 15 0,13-11 0,-12 20 0,12-14 0,-2-13 0,-11 24 0,8-14 0,-15 29 504,9 0-504,-9 7 70,9-6-70,-10 6 580,11-15-580,-10 13 0,4-4 0,-1 7 0,2-1 0,6-7 0,-2 7 0,-4-5 0,3 11 0,-9-4 0,8 6 0,-8 0 0,8 0 0,-8 6 0,3-4 0,0 4 0,5-9 0,2 8 0,2 0 0,-4 8 0,0 0 0,-1 1 0,1 4 0,0-4 0,-1 4 0,8-11 0,-5 9 0,5-9 0,-7 15 0,-1-7 0,1 3 0,6-1 0,-10-2 0,9 7 0,-10-3 0,4 5 0,1-1 0,0-4 0,-6 4 0,5-3 0,0-1 0,1 4 0,4-8 0,-9 8 0,3-4 0,-3 5 0,5-5 0,-1 4 0,-4-4 0,3 5 0,-8 5 0,9-5 0,-10 5 0,5-5 0,-1 1 0,2 3 0,-1-3 0,5 4 0,-10-1 0,10-3 0,-5 3 0,6-4 0,9 0 0,-7-1 0,7 6 0,-9-5 0,-1 9 0,-4-8 0,3 4 0,-8 0 0,8-5 0,-3 5 0,0-1 0,3-3 0,-3 3 0,10 0 0,-3-3 0,3 3 0,-10 0 0,3 2 0,-3-1 0,0 4 0,3-4 0,-8 1 0,3 3 0,0-8 0,1 4 0,1-5 0,2 5 0,-7-3 0,3 7 0,1-8 0,-5 8 0,10-9 0,-5 9 0,1-3 0,3 4 0,-8-4 0,3 2 0,1-2 0,-5 0 0,5 3 0,-6-7 0,6 7 0,-5-8 0,5 8 0,-1-7 0,-3 6 0,8-2 0,-8 0 0,12 3 0,-11-4 0,6 5 0,-8 0 0,-1 0 0,0-4 0,1 3 0,-1-3 0,1 4 0,-1-4 0,5 3 0,-3-8 0,3 8 0,1-7 0,0 6 0,1-2 0,3-1 0,-8 4 0,3-3 0,-4-1 0,-1 4 0,1-3 0,3 4 0,-3 0 0,4 0 0,-5-4 0,1 3 0,-1-3 0,0 4 0,1 0 0,-1 0 0,0 0 0,1 0 0,-1 0 0,0-4 0,1 3 0,-1-4 0,1 1 0,-1 3 0,0-3 0,1 4 0,-1-4 0,0 3 0,1-3 0,-1 4 0,5-5 0,-3 4 0,3-4 0,-4 1 0,-1 3 0,0-3 0,1 0 0,-1 3 0,1-4 0,-1 1 0,0 3 0,1-7 0,-1 7 0,0-3 0,1-1 0,-1 4 0,0-7 0,1 7 0,-1-3 0,0 4 0,1-4 0,-1 3 0,-4-8 0,4 8 0,-4-7 0,4 7 0,1-7 0,-1 7 0,-4-8 0,3 8 0,-2-7 0,3 3 0,0-1 0,1 2 0,-5 0 0,3 3 0,-7-7 0,8 7 0,-4-4 0,0 1 0,3 3 0,-3-7 0,5 7 0,-1-8 0,1 8 0,-1-3 0,0 4 0,1-4 0,-1 3 0,0-3 0,1 4 0,-5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738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(trouble?)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4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90600" y="8001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2032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 descr="Rectangle: Click to edit Master text styles&#10;Second level&#10;Third level&#10;Fourth level&#10;Fifth level"/>
          <p:cNvSpPr txBox="1">
            <a:spLocks noGrp="1"/>
          </p:cNvSpPr>
          <p:nvPr>
            <p:ph type="subTitle" idx="1"/>
          </p:nvPr>
        </p:nvSpPr>
        <p:spPr>
          <a:xfrm>
            <a:off x="990600" y="2482453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2300"/>
              <a:buFont typeface="Noto Symbol"/>
              <a:buNone/>
              <a:defRPr sz="2300"/>
            </a:lvl1pPr>
            <a:lvl2pPr marL="742950" marR="0" lvl="1" indent="-26035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400"/>
              <a:buFont typeface="Noto Symbol"/>
              <a:buChar char="■"/>
              <a:defRPr/>
            </a:lvl2pPr>
            <a:lvl3pPr marL="1143000" marR="0" lvl="2" indent="-191769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Noto Symbol"/>
              <a:buChar char="▪"/>
              <a:defRPr/>
            </a:lvl3pPr>
            <a:lvl4pPr marL="1600200" marR="0" lvl="3" indent="-248919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057400" marR="0" lvl="4" indent="-2565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514600" marR="0" lvl="5" indent="-2565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2971800" marR="0" lvl="6" indent="-2565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429000" marR="0" lvl="7" indent="-25654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3886200" marR="0" lvl="8" indent="-25654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/>
          </a:p>
        </p:txBody>
      </p:sp>
      <p:pic>
        <p:nvPicPr>
          <p:cNvPr id="12" name="Shape 12" descr="logo_clea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6173" y="4630230"/>
            <a:ext cx="2438700" cy="3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3267000" y="-1000050"/>
            <a:ext cx="29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ymbol"/>
              <a:buChar char="■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Noto Symbol"/>
              <a:buChar char="▪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 rot="5400000">
            <a:off x="5553000" y="1285800"/>
            <a:ext cx="41148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1476300" y="-638250"/>
            <a:ext cx="4114800" cy="58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ymbol"/>
              <a:buChar char="■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Noto Symbol"/>
              <a:buChar char="▪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09600" y="2286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ymbol"/>
              <a:buChar char="■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Noto Symbol"/>
              <a:buChar char="▪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77724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Noto Symbol"/>
              <a:buChar char="■"/>
              <a:defRPr sz="2200"/>
            </a:lvl1pPr>
            <a:lvl2pPr marL="914400" lvl="1" indent="-34290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800"/>
              <a:buFont typeface="Noto Symbol"/>
              <a:buChar char="■"/>
              <a:defRPr sz="1800"/>
            </a:lvl2pPr>
            <a:lvl3pPr marL="1371600" lvl="2" indent="-330200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600"/>
              <a:buFont typeface="Noto Symbol"/>
              <a:buChar char="▪"/>
              <a:defRPr sz="1600"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52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  <p:pic>
        <p:nvPicPr>
          <p:cNvPr id="20" name="Shape 20" descr="logo_clea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60813" y="156581"/>
            <a:ext cx="4105200" cy="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 descr="logo_clea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841" y="-731487"/>
            <a:ext cx="4105200" cy="6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38100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2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00600" y="1428750"/>
            <a:ext cx="38100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2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52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2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52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2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77724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Noto Symbol"/>
              <a:buChar char="■"/>
              <a:defRPr sz="2200"/>
            </a:lvl1pPr>
            <a:lvl2pPr marL="914400" lvl="1" indent="-34290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800"/>
              <a:buFont typeface="Noto Symbol"/>
              <a:buChar char="■"/>
              <a:defRPr sz="1800"/>
            </a:lvl2pPr>
            <a:lvl3pPr marL="1371600" lvl="2" indent="-330200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600"/>
              <a:buFont typeface="Noto Symbol"/>
              <a:buChar char="▪"/>
              <a:defRPr sz="1600"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2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52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52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3267000" y="-1000050"/>
            <a:ext cx="29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ymbol"/>
              <a:buChar char="■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Noto Symbol"/>
              <a:buChar char="▪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5400000">
            <a:off x="5553000" y="1285800"/>
            <a:ext cx="41148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476300" y="-638250"/>
            <a:ext cx="4114800" cy="58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ymbol"/>
              <a:buChar char="■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Noto Symbol"/>
              <a:buChar char="▪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2286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ymbol"/>
              <a:buChar char="■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Noto Symbol"/>
              <a:buChar char="▪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520"/>
              </a:spcBef>
              <a:spcAft>
                <a:spcPts val="0"/>
              </a:spcAft>
              <a:buSzPts val="2200"/>
              <a:buChar char="■"/>
              <a:defRPr sz="2200"/>
            </a:lvl1pPr>
            <a:lvl2pPr marL="914400" lvl="1" indent="-342900" rtl="0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30200" rtl="0">
              <a:spcBef>
                <a:spcPts val="44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84498" y="18903"/>
            <a:ext cx="7831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19999" y="47068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6CC3-9F92-E640-BCC2-55B79638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2C6A2-5D91-8D4F-A729-40499DC33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C6D1A-00F3-E248-9090-4E0A03DD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5D6C-1D60-2C49-B39D-D25E391E30B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6AFA4-BD4B-CA4E-B495-DCC68E24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DFBFF-03D9-F442-B3B5-E968804B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587-D7C4-2441-82B5-712B3A1C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3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52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  <p:pic>
        <p:nvPicPr>
          <p:cNvPr id="19" name="Shape 19" descr="logo_clea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60813" y="156581"/>
            <a:ext cx="4105200" cy="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logo_clea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841" y="-731487"/>
            <a:ext cx="4105200" cy="6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38100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2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00600" y="1428750"/>
            <a:ext cx="38100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2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52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2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52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2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2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4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52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52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Tahoma"/>
              <a:buNone/>
              <a:defRPr/>
            </a:lvl2pPr>
            <a:lvl3pPr marL="1371600" lvl="2" indent="-228600" rtl="0">
              <a:spcBef>
                <a:spcPts val="440"/>
              </a:spcBef>
              <a:spcAft>
                <a:spcPts val="0"/>
              </a:spcAft>
              <a:buSzPts val="1400"/>
              <a:buFont typeface="Tahom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Tahom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5pPr>
            <a:lvl6pPr marL="2743200" lvl="5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6pPr>
            <a:lvl7pPr marL="3200400" lvl="6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7pPr>
            <a:lvl8pPr marL="3657600" lvl="7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8pPr>
            <a:lvl9pPr marL="4114800" lvl="8" indent="-228600" rtl="0">
              <a:spcBef>
                <a:spcPts val="320"/>
              </a:spcBef>
              <a:spcAft>
                <a:spcPts val="0"/>
              </a:spcAft>
              <a:buSzPts val="1400"/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 descr="Rectangle: Click to edit Master text styles&#10;Second level&#10;Third level&#10;Fourth level&#10;Fifth level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77724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ymbol"/>
              <a:buChar char="■"/>
              <a:defRPr/>
            </a:lvl1pPr>
            <a:lvl2pPr marL="914400" marR="0" lvl="1" indent="-31750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400"/>
              <a:buFont typeface="Noto Symbol"/>
              <a:buChar char="■"/>
              <a:defRPr/>
            </a:lvl2pPr>
            <a:lvl3pPr marL="1371600" marR="0" lvl="2" indent="-317500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Noto Symbol"/>
              <a:buChar char="▪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/>
          </a:p>
        </p:txBody>
      </p:sp>
      <p:pic>
        <p:nvPicPr>
          <p:cNvPr id="8" name="Shape 8" descr="logo_clear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306173" y="4630230"/>
            <a:ext cx="2438700" cy="377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7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 descr="Rectangle: Click to edit Master text styles&#10;Second level&#10;Third level&#10;Fourth level&#10;Fifth level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77724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1400"/>
              <a:buFont typeface="Noto Symbol"/>
              <a:buChar char="■"/>
              <a:defRPr/>
            </a:lvl1pPr>
            <a:lvl2pPr marL="914400" marR="0" lvl="1" indent="-31750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400"/>
              <a:buFont typeface="Noto Symbol"/>
              <a:buChar char="■"/>
              <a:defRPr/>
            </a:lvl2pPr>
            <a:lvl3pPr marL="1371600" marR="0" lvl="2" indent="-317500" algn="l" rtl="0"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Noto Symbol"/>
              <a:buChar char="▪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/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/>
            </a:lvl9pPr>
          </a:lstStyle>
          <a:p>
            <a:endParaRPr dirty="0"/>
          </a:p>
        </p:txBody>
      </p:sp>
      <p:pic>
        <p:nvPicPr>
          <p:cNvPr id="8" name="Shape 8" descr="logo_clear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858750" y="4660962"/>
            <a:ext cx="1620600" cy="33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5D280-1677-2845-A84E-C63A4989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1E445-4869-6949-B11C-0E8F6EEF0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ACA4F-CF41-CB46-A883-3ED574E25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B5D6C-1D60-2C49-B39D-D25E391E30B7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E258-9754-514F-B2BB-507EBD4B8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33BA3-7533-E44A-A93B-D1D4F5000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F587-D7C4-2441-82B5-712B3A1C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hyperlink" Target="https://en.wikipedia.org/wiki/Process_management_(computing)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en.wikipedia.org/wiki/Input/output" TargetMode="External"/><Relationship Id="rId11" Type="http://schemas.openxmlformats.org/officeDocument/2006/relationships/image" Target="../media/image70.png"/><Relationship Id="rId5" Type="http://schemas.openxmlformats.org/officeDocument/2006/relationships/hyperlink" Target="https://en.wikipedia.org/wiki/Memory_management" TargetMode="External"/><Relationship Id="rId10" Type="http://schemas.openxmlformats.org/officeDocument/2006/relationships/customXml" Target="../ink/ink2.xml"/><Relationship Id="rId4" Type="http://schemas.openxmlformats.org/officeDocument/2006/relationships/hyperlink" Target="https://en.wikipedia.org/wiki/Interrupt" TargetMode="Externa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454776" y="254537"/>
            <a:ext cx="8291764" cy="10823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Computer and </a:t>
            </a:r>
            <a:r>
              <a:rPr lang="en-US" b="1" dirty="0"/>
              <a:t>Network</a:t>
            </a:r>
            <a:br>
              <a:rPr lang="en-US" b="1" dirty="0"/>
            </a:br>
            <a:r>
              <a:rPr lang="en" b="1" dirty="0"/>
              <a:t>Orientation</a:t>
            </a:r>
            <a:endParaRPr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3378" y="1336904"/>
            <a:ext cx="6400800" cy="573329"/>
          </a:xfrm>
        </p:spPr>
        <p:txBody>
          <a:bodyPr/>
          <a:lstStyle/>
          <a:p>
            <a:pPr algn="ctr"/>
            <a:r>
              <a:rPr lang="en-US" dirty="0"/>
              <a:t>Kathy Myers, Director of IT</a:t>
            </a:r>
          </a:p>
          <a:p>
            <a:pPr algn="ctr"/>
            <a:r>
              <a:rPr lang="en-US" dirty="0"/>
              <a:t>Evan Lavelle, Bioinformatics Analyst</a:t>
            </a:r>
          </a:p>
          <a:p>
            <a:pPr algn="ctr"/>
            <a:r>
              <a:rPr lang="en-US" dirty="0"/>
              <a:t>Ethan Price, Project Assistant</a:t>
            </a:r>
          </a:p>
        </p:txBody>
      </p:sp>
      <p:sp>
        <p:nvSpPr>
          <p:cNvPr id="4" name="Shape 66"/>
          <p:cNvSpPr txBox="1">
            <a:spLocks/>
          </p:cNvSpPr>
          <p:nvPr/>
        </p:nvSpPr>
        <p:spPr>
          <a:xfrm rot="806">
            <a:off x="790450" y="2525236"/>
            <a:ext cx="64008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00000"/>
              </a:buClr>
              <a:buSzPts val="2300"/>
              <a:buFont typeface="Noto Symbo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1400"/>
              <a:buFont typeface="Noto Symbo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917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Noto Symbol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48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ymbo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6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6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6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654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654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/>
              <a:t>Brought to you by:</a:t>
            </a:r>
          </a:p>
        </p:txBody>
      </p:sp>
      <p:pic>
        <p:nvPicPr>
          <p:cNvPr id="5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75" y="3075232"/>
            <a:ext cx="426720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0"/>
          <p:cNvSpPr txBox="1">
            <a:spLocks noGrp="1"/>
          </p:cNvSpPr>
          <p:nvPr>
            <p:ph type="subTitle" idx="1"/>
          </p:nvPr>
        </p:nvSpPr>
        <p:spPr>
          <a:xfrm>
            <a:off x="990600" y="2233947"/>
            <a:ext cx="6800096" cy="1850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600"/>
              </a:spcBef>
              <a:spcAft>
                <a:spcPts val="600"/>
              </a:spcAft>
              <a:buSzPts val="2200"/>
              <a:buChar char="●"/>
            </a:pPr>
            <a:r>
              <a:rPr lang="en-US" sz="2400" dirty="0"/>
              <a:t>Windows: </a:t>
            </a:r>
            <a:r>
              <a:rPr lang="en-US" sz="2400" dirty="0" err="1"/>
              <a:t>MobaX</a:t>
            </a:r>
            <a:endParaRPr lang="en-US" sz="2400" dirty="0"/>
          </a:p>
          <a:p>
            <a:pPr marL="457200" lvl="0" indent="-368300">
              <a:spcBef>
                <a:spcPts val="600"/>
              </a:spcBef>
              <a:spcAft>
                <a:spcPts val="600"/>
              </a:spcAft>
              <a:buSzPts val="2200"/>
              <a:buChar char="●"/>
            </a:pPr>
            <a:r>
              <a:rPr lang="en" sz="2400" dirty="0"/>
              <a:t>Macintosh</a:t>
            </a:r>
            <a:r>
              <a:rPr lang="en-US" sz="2400" dirty="0"/>
              <a:t>: built-in </a:t>
            </a:r>
            <a:r>
              <a:rPr lang="en" sz="2400" dirty="0"/>
              <a:t>terminal</a:t>
            </a:r>
            <a:endParaRPr lang="en-US" sz="2400" dirty="0"/>
          </a:p>
          <a:p>
            <a:pPr marL="457200" lvl="0" indent="-368300">
              <a:spcBef>
                <a:spcPts val="600"/>
              </a:spcBef>
              <a:spcAft>
                <a:spcPts val="600"/>
              </a:spcAft>
              <a:buSzPts val="2200"/>
              <a:buChar char="●"/>
            </a:pPr>
            <a:r>
              <a:rPr lang="en" sz="2400" dirty="0"/>
              <a:t>Linux</a:t>
            </a:r>
            <a:r>
              <a:rPr lang="en-US" sz="2400" dirty="0"/>
              <a:t>: </a:t>
            </a:r>
            <a:r>
              <a:rPr lang="en" sz="2400" dirty="0"/>
              <a:t>Xterm &amp; others are built in</a:t>
            </a:r>
            <a:endParaRPr sz="2400" dirty="0"/>
          </a:p>
        </p:txBody>
      </p:sp>
      <p:sp>
        <p:nvSpPr>
          <p:cNvPr id="8" name="Shape 91"/>
          <p:cNvSpPr txBox="1">
            <a:spLocks noGrp="1"/>
          </p:cNvSpPr>
          <p:nvPr>
            <p:ph type="ctrTitle"/>
          </p:nvPr>
        </p:nvSpPr>
        <p:spPr>
          <a:xfrm>
            <a:off x="-118421" y="211618"/>
            <a:ext cx="9262421" cy="1607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Terminal</a:t>
            </a:r>
            <a:br>
              <a:rPr lang="en-US" b="1" dirty="0"/>
            </a:br>
            <a:r>
              <a:rPr lang="en-US" dirty="0"/>
              <a:t>(needed to connect to the analysis </a:t>
            </a:r>
            <a:br>
              <a:rPr lang="en-US" dirty="0"/>
            </a:br>
            <a:r>
              <a:rPr lang="en-US" dirty="0"/>
              <a:t>server </a:t>
            </a:r>
            <a:r>
              <a:rPr lang="en-US" i="1" dirty="0" err="1"/>
              <a:t>logrus</a:t>
            </a:r>
            <a:r>
              <a:rPr lang="en-US" dirty="0"/>
              <a:t> from your laptop)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305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5" y="46583"/>
            <a:ext cx="8061275" cy="857400"/>
          </a:xfrm>
        </p:spPr>
        <p:txBody>
          <a:bodyPr/>
          <a:lstStyle/>
          <a:p>
            <a:pPr indent="0">
              <a:buNone/>
            </a:pPr>
            <a:r>
              <a:rPr lang="en-US" b="1" dirty="0"/>
              <a:t>Windows users:  Connect using </a:t>
            </a:r>
            <a:r>
              <a:rPr lang="en-US" b="1" dirty="0" err="1"/>
              <a:t>MobaX</a:t>
            </a:r>
            <a:r>
              <a:rPr lang="en-US" b="1" dirty="0"/>
              <a:t> terminal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762" y="907717"/>
            <a:ext cx="7371012" cy="3530727"/>
          </a:xfrm>
        </p:spPr>
        <p:txBody>
          <a:bodyPr/>
          <a:lstStyle/>
          <a:p>
            <a:pPr marL="546100" indent="-457200">
              <a:buFont typeface="+mj-lt"/>
              <a:buAutoNum type="arabicPeriod"/>
            </a:pPr>
            <a:r>
              <a:rPr lang="en-US" dirty="0"/>
              <a:t>Click on “New session”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/>
              <a:t>Remote host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gateway.training.ncgr.org</a:t>
            </a:r>
            <a:endParaRPr lang="en-US" dirty="0"/>
          </a:p>
          <a:p>
            <a:pPr marL="546100" indent="-457200">
              <a:buFont typeface="+mj-lt"/>
              <a:buAutoNum type="arabicPeriod"/>
            </a:pPr>
            <a:r>
              <a:rPr lang="en-US" dirty="0"/>
              <a:t>Select “Specify username” checkbox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/>
              <a:t>Enter your username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/>
              <a:t>Port </a:t>
            </a:r>
            <a:r>
              <a:rPr lang="en-US" dirty="0">
                <a:sym typeface="Wingdings"/>
              </a:rPr>
              <a:t> 44111</a:t>
            </a:r>
          </a:p>
          <a:p>
            <a:pPr marL="5461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 on “OK” </a:t>
            </a:r>
          </a:p>
          <a:p>
            <a:pPr marL="5461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Do not save your password</a:t>
            </a:r>
          </a:p>
          <a:p>
            <a:pPr marL="5461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You should now see a terminal connection </a:t>
            </a:r>
          </a:p>
        </p:txBody>
      </p:sp>
    </p:spTree>
    <p:extLst>
      <p:ext uri="{BB962C8B-B14F-4D97-AF65-F5344CB8AC3E}">
        <p14:creationId xmlns:p14="http://schemas.microsoft.com/office/powerpoint/2010/main" val="381898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9"/>
          <p:cNvSpPr txBox="1">
            <a:spLocks/>
          </p:cNvSpPr>
          <p:nvPr/>
        </p:nvSpPr>
        <p:spPr>
          <a:xfrm>
            <a:off x="459683" y="248406"/>
            <a:ext cx="7772400" cy="56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buFont typeface="Arial"/>
              <a:buNone/>
            </a:pPr>
            <a:r>
              <a:rPr lang="en-US" b="1" dirty="0" err="1"/>
              <a:t>MobaX</a:t>
            </a:r>
            <a:r>
              <a:rPr lang="en-US" b="1" dirty="0"/>
              <a:t> Terminal</a:t>
            </a:r>
            <a:endParaRPr lang="en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24" y="811926"/>
            <a:ext cx="6396845" cy="36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8865-E061-C542-AEFD-57A94198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Pasting into </a:t>
            </a:r>
            <a:r>
              <a:rPr lang="en-US" dirty="0" err="1"/>
              <a:t>MobaX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E4D97-3AEE-004E-A5D8-445AC409B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7116"/>
            <a:ext cx="7772400" cy="3156434"/>
          </a:xfrm>
        </p:spPr>
        <p:txBody>
          <a:bodyPr/>
          <a:lstStyle/>
          <a:p>
            <a:r>
              <a:rPr lang="en-US" dirty="0"/>
              <a:t>A user cannot paste into the </a:t>
            </a:r>
            <a:r>
              <a:rPr lang="en-US" dirty="0" err="1"/>
              <a:t>MobaX</a:t>
            </a:r>
            <a:r>
              <a:rPr lang="en-US" dirty="0"/>
              <a:t> terminal by use of CTRL + v</a:t>
            </a:r>
          </a:p>
          <a:p>
            <a:r>
              <a:rPr lang="en-US" dirty="0"/>
              <a:t>Right clicking and selecting “paste” will open a dialogue box to confirm the text to be pasted</a:t>
            </a:r>
          </a:p>
          <a:p>
            <a:r>
              <a:rPr lang="en-US" dirty="0"/>
              <a:t>If you want to paste upon simply right-clicking, select the terminal tab in settings </a:t>
            </a:r>
            <a:r>
              <a:rPr lang="en-US" dirty="0">
                <a:sym typeface="Wingdings" pitchFamily="2" charset="2"/>
              </a:rPr>
              <a:t> configuration, then check ”paste using right-click” in the terminal features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9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 txBox="1">
            <a:spLocks noGrp="1"/>
          </p:cNvSpPr>
          <p:nvPr>
            <p:ph type="ctrTitle"/>
          </p:nvPr>
        </p:nvSpPr>
        <p:spPr>
          <a:xfrm>
            <a:off x="293121" y="335982"/>
            <a:ext cx="7772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0" algn="ctr">
              <a:buNone/>
            </a:pPr>
            <a:r>
              <a:rPr lang="en-US" b="1" dirty="0"/>
              <a:t>Logging into </a:t>
            </a:r>
            <a:r>
              <a:rPr lang="en-US" b="1" i="1" dirty="0" err="1"/>
              <a:t>logrus</a:t>
            </a:r>
            <a:r>
              <a:rPr lang="en-US" b="1" dirty="0"/>
              <a:t> remotely</a:t>
            </a:r>
            <a:br>
              <a:rPr lang="en-US" b="1" dirty="0"/>
            </a:br>
            <a:r>
              <a:rPr lang="en-US" dirty="0"/>
              <a:t>(e.g. from home)</a:t>
            </a:r>
            <a:endParaRPr dirty="0"/>
          </a:p>
        </p:txBody>
      </p:sp>
      <p:sp>
        <p:nvSpPr>
          <p:cNvPr id="5" name="Shape 96"/>
          <p:cNvSpPr txBox="1">
            <a:spLocks noGrp="1"/>
          </p:cNvSpPr>
          <p:nvPr>
            <p:ph type="subTitle" idx="1"/>
          </p:nvPr>
        </p:nvSpPr>
        <p:spPr>
          <a:xfrm>
            <a:off x="293121" y="1193382"/>
            <a:ext cx="8288733" cy="3122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>
              <a:spcBef>
                <a:spcPts val="0"/>
              </a:spcBef>
              <a:buSzPts val="2200"/>
            </a:pPr>
            <a:r>
              <a:rPr lang="en-US" sz="2400" dirty="0"/>
              <a:t>Indicate port number 44111 which firewall allows </a:t>
            </a:r>
            <a:r>
              <a:rPr lang="en-US" sz="1800" b="1" dirty="0"/>
              <a:t>	</a:t>
            </a:r>
          </a:p>
          <a:p>
            <a:pPr marL="88900" lvl="0">
              <a:spcBef>
                <a:spcPts val="0"/>
              </a:spcBef>
              <a:buSzPts val="2200"/>
            </a:pPr>
            <a:endParaRPr lang="en-US" sz="1800" b="1" dirty="0"/>
          </a:p>
          <a:p>
            <a:pPr marL="88900" lvl="0">
              <a:spcBef>
                <a:spcPts val="0"/>
              </a:spcBef>
              <a:buSzPts val="2200"/>
            </a:pPr>
            <a:r>
              <a:rPr lang="en-US" sz="2400" b="1" dirty="0"/>
              <a:t>Windows (using </a:t>
            </a:r>
            <a:r>
              <a:rPr lang="en-US" sz="2400" b="1" dirty="0" err="1"/>
              <a:t>MobaX</a:t>
            </a:r>
            <a:r>
              <a:rPr lang="en-US" sz="2400" b="1" dirty="0"/>
              <a:t>)</a:t>
            </a:r>
          </a:p>
          <a:p>
            <a:pPr marL="88900" lvl="0">
              <a:spcBef>
                <a:spcPts val="0"/>
              </a:spcBef>
              <a:buSzPts val="2200"/>
            </a:pPr>
            <a:r>
              <a:rPr lang="en-US" sz="2400" dirty="0"/>
              <a:t>Host Name = </a:t>
            </a:r>
            <a:r>
              <a:rPr lang="en-US" sz="2400" dirty="0" err="1"/>
              <a:t>gateway.training.ncgr.org</a:t>
            </a:r>
            <a:endParaRPr lang="en-US" sz="2400" dirty="0"/>
          </a:p>
          <a:p>
            <a:pPr marL="88900" lvl="0">
              <a:spcBef>
                <a:spcPts val="0"/>
              </a:spcBef>
              <a:buSzPts val="2200"/>
            </a:pPr>
            <a:r>
              <a:rPr lang="en-US" sz="2400" dirty="0"/>
              <a:t>Port = 44111</a:t>
            </a:r>
          </a:p>
          <a:p>
            <a:pPr marL="88900" lvl="0">
              <a:spcBef>
                <a:spcPts val="0"/>
              </a:spcBef>
              <a:buSzPts val="2200"/>
            </a:pPr>
            <a:endParaRPr lang="en-US" sz="1800" b="1" dirty="0"/>
          </a:p>
          <a:p>
            <a:pPr marL="88900" lvl="0">
              <a:spcBef>
                <a:spcPts val="0"/>
              </a:spcBef>
              <a:buSzPts val="2200"/>
            </a:pPr>
            <a:r>
              <a:rPr lang="en-US" sz="2400" b="1" dirty="0"/>
              <a:t>Mac	</a:t>
            </a:r>
          </a:p>
          <a:p>
            <a:pPr marL="132080" lvl="0"/>
            <a:r>
              <a:rPr lang="en-US" sz="2400" dirty="0"/>
              <a:t>$ </a:t>
            </a:r>
            <a:r>
              <a:rPr lang="en-US" sz="2400" dirty="0" err="1"/>
              <a:t>ssh</a:t>
            </a:r>
            <a:r>
              <a:rPr lang="en-US" sz="2400" dirty="0"/>
              <a:t> </a:t>
            </a:r>
            <a:r>
              <a:rPr lang="mr-IN" sz="2400" dirty="0"/>
              <a:t>–</a:t>
            </a:r>
            <a:r>
              <a:rPr lang="en-US" sz="2400" dirty="0"/>
              <a:t>p 44111 &lt;username&gt;@</a:t>
            </a:r>
            <a:r>
              <a:rPr lang="en-US" sz="2400" dirty="0" err="1"/>
              <a:t>gateway.training.ncgr.org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883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1"/>
          <p:cNvSpPr txBox="1">
            <a:spLocks noGrp="1"/>
          </p:cNvSpPr>
          <p:nvPr>
            <p:ph type="ctrTitle"/>
          </p:nvPr>
        </p:nvSpPr>
        <p:spPr>
          <a:xfrm>
            <a:off x="2543022" y="50252"/>
            <a:ext cx="5838978" cy="6494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Signing in to </a:t>
            </a:r>
            <a:r>
              <a:rPr lang="en-US" b="1" i="1" dirty="0" err="1"/>
              <a:t>logrus</a:t>
            </a:r>
            <a:endParaRPr b="1" dirty="0"/>
          </a:p>
        </p:txBody>
      </p:sp>
      <p:sp>
        <p:nvSpPr>
          <p:cNvPr id="5" name="Shape 90"/>
          <p:cNvSpPr txBox="1">
            <a:spLocks noGrp="1"/>
          </p:cNvSpPr>
          <p:nvPr>
            <p:ph type="subTitle" idx="1"/>
          </p:nvPr>
        </p:nvSpPr>
        <p:spPr>
          <a:xfrm>
            <a:off x="0" y="568772"/>
            <a:ext cx="9143999" cy="4016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/>
            <a:r>
              <a:rPr lang="en-US" sz="2000" b="1" dirty="0"/>
              <a:t>Login</a:t>
            </a:r>
            <a:r>
              <a:rPr lang="en-US" sz="2000" dirty="0"/>
              <a:t>: First letter of first name &amp; up to seven letters of last name</a:t>
            </a:r>
          </a:p>
          <a:p>
            <a:pPr marL="88900"/>
            <a:r>
              <a:rPr lang="en-US" sz="2000" b="1" dirty="0"/>
              <a:t>password</a:t>
            </a:r>
            <a:r>
              <a:rPr lang="en-US" sz="2000" dirty="0"/>
              <a:t>: </a:t>
            </a:r>
            <a:r>
              <a:rPr lang="en-US" dirty="0"/>
              <a:t>Jf2i0aL#we</a:t>
            </a:r>
          </a:p>
          <a:p>
            <a:pPr marL="88900"/>
            <a:r>
              <a:rPr lang="en-US" sz="2000" dirty="0"/>
              <a:t>	Ex: John Jayden is </a:t>
            </a:r>
            <a:r>
              <a:rPr lang="en-US" sz="2000" dirty="0" err="1"/>
              <a:t>jjayden</a:t>
            </a:r>
            <a:endParaRPr lang="en-US" sz="2000" dirty="0"/>
          </a:p>
          <a:p>
            <a:pPr marL="88900"/>
            <a:r>
              <a:rPr lang="en-US" sz="2000" dirty="0"/>
              <a:t>	Ex: Ashley </a:t>
            </a:r>
            <a:r>
              <a:rPr lang="en-US" sz="2000" dirty="0" err="1"/>
              <a:t>Smitherson</a:t>
            </a:r>
            <a:r>
              <a:rPr lang="en-US" sz="2000" dirty="0"/>
              <a:t> is </a:t>
            </a:r>
            <a:r>
              <a:rPr lang="en-US" sz="2000" dirty="0" err="1"/>
              <a:t>asmither</a:t>
            </a:r>
            <a:endParaRPr lang="en-US" sz="2000" dirty="0"/>
          </a:p>
          <a:p>
            <a:pPr marL="88900" lvl="0">
              <a:spcBef>
                <a:spcPts val="0"/>
              </a:spcBef>
              <a:buSzPts val="2200"/>
            </a:pPr>
            <a:r>
              <a:rPr lang="en" sz="2000" dirty="0"/>
              <a:t>Mac and Linux users use SSH (Secure Shell) to login to  logrus</a:t>
            </a:r>
          </a:p>
          <a:p>
            <a:pPr marL="132080" lvl="0"/>
            <a:r>
              <a:rPr lang="en" sz="2000" dirty="0"/>
              <a:t>$ </a:t>
            </a:r>
            <a:r>
              <a:rPr lang="en" sz="2000" dirty="0">
                <a:solidFill>
                  <a:srgbClr val="008000"/>
                </a:solidFill>
              </a:rPr>
              <a:t>ssh &lt;username&gt;@logrus.training.ncgr.org</a:t>
            </a:r>
          </a:p>
          <a:p>
            <a:pPr marL="132080"/>
            <a:r>
              <a:rPr lang="en" sz="2000" dirty="0"/>
              <a:t>Will then ask you for your Password: </a:t>
            </a:r>
            <a:r>
              <a:rPr lang="en-US" dirty="0"/>
              <a:t>Jf2i0aL#we</a:t>
            </a:r>
            <a:endParaRPr lang="en" sz="2000" dirty="0"/>
          </a:p>
          <a:p>
            <a:pPr marL="342900" lvl="0" indent="-210820">
              <a:buSzPts val="2200"/>
            </a:pPr>
            <a:r>
              <a:rPr lang="en" sz="2000" dirty="0"/>
              <a:t>Result:</a:t>
            </a:r>
          </a:p>
          <a:p>
            <a:pPr marL="342900" lvl="0" indent="-210820">
              <a:buSzPts val="2200"/>
            </a:pPr>
            <a:r>
              <a:rPr lang="en" sz="2000" dirty="0"/>
              <a:t>[&lt;username&gt;@logrus ~]$</a:t>
            </a:r>
          </a:p>
          <a:p>
            <a:pPr marL="457200" lvl="0" indent="-368300" rtl="0">
              <a:spcBef>
                <a:spcPts val="600"/>
              </a:spcBef>
              <a:spcAft>
                <a:spcPts val="600"/>
              </a:spcAft>
              <a:buSzPts val="2200"/>
              <a:buChar char="●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04320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6"/>
          <p:cNvSpPr txBox="1">
            <a:spLocks noGrp="1"/>
          </p:cNvSpPr>
          <p:nvPr>
            <p:ph type="ctrTitle"/>
          </p:nvPr>
        </p:nvSpPr>
        <p:spPr>
          <a:xfrm>
            <a:off x="376238" y="0"/>
            <a:ext cx="77724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Change your password!</a:t>
            </a:r>
            <a:endParaRPr b="1" dirty="0"/>
          </a:p>
        </p:txBody>
      </p:sp>
      <p:sp>
        <p:nvSpPr>
          <p:cNvPr id="5" name="Shape 115"/>
          <p:cNvSpPr txBox="1">
            <a:spLocks noGrp="1"/>
          </p:cNvSpPr>
          <p:nvPr>
            <p:ph type="subTitle" idx="1"/>
          </p:nvPr>
        </p:nvSpPr>
        <p:spPr>
          <a:xfrm>
            <a:off x="590532" y="889185"/>
            <a:ext cx="8128841" cy="3638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SzPts val="1600"/>
              <a:buFont typeface="+mj-lt"/>
              <a:buAutoNum type="arabicPeriod"/>
            </a:pPr>
            <a:r>
              <a:rPr lang="en-US" sz="2400" dirty="0"/>
              <a:t>While logged into </a:t>
            </a:r>
            <a:r>
              <a:rPr lang="en-US" sz="2400" dirty="0" err="1"/>
              <a:t>logrus</a:t>
            </a:r>
            <a:endParaRPr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ts val="1600"/>
              <a:buFont typeface="+mj-lt"/>
              <a:buAutoNum type="arabicPeriod"/>
            </a:pPr>
            <a:r>
              <a:rPr lang="en" sz="2400" dirty="0"/>
              <a:t>Pick a strong password</a:t>
            </a:r>
            <a:endParaRPr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" sz="2400" dirty="0"/>
              <a:t>Ten characters or more</a:t>
            </a:r>
            <a:endParaRPr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" sz="2400" dirty="0"/>
              <a:t>Mixed Case, digits, punctuation</a:t>
            </a:r>
            <a:endParaRPr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ts val="1600"/>
              <a:buFont typeface="+mj-lt"/>
              <a:buAutoNum type="arabicPeriod"/>
            </a:pPr>
            <a:r>
              <a:rPr lang="en" sz="2400" dirty="0"/>
              <a:t>Change your password</a:t>
            </a:r>
            <a:endParaRPr sz="2400" dirty="0"/>
          </a:p>
          <a:p>
            <a:pPr marL="4826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 dirty="0"/>
              <a:t>&lt;you&gt; $ </a:t>
            </a:r>
            <a:r>
              <a:rPr lang="en" sz="2400" dirty="0">
                <a:solidFill>
                  <a:srgbClr val="008000"/>
                </a:solidFill>
              </a:rPr>
              <a:t>passwd</a:t>
            </a:r>
            <a:endParaRPr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4"/>
          <p:cNvSpPr txBox="1">
            <a:spLocks noGrp="1"/>
          </p:cNvSpPr>
          <p:nvPr>
            <p:ph type="ctrTitle"/>
          </p:nvPr>
        </p:nvSpPr>
        <p:spPr>
          <a:xfrm>
            <a:off x="3511144" y="1753010"/>
            <a:ext cx="1777727" cy="9719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</a:t>
            </a:r>
            <a:r>
              <a:rPr lang="en-US" sz="4800" b="1" dirty="0"/>
              <a:t>Q / A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361739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39AA04C-1D9D-C64A-A28D-2D6305175A82}"/>
              </a:ext>
            </a:extLst>
          </p:cNvPr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058A4C-BB56-425C-9285-09AD7B0EE67E}"/>
              </a:ext>
            </a:extLst>
          </p:cNvPr>
          <p:cNvSpPr txBox="1"/>
          <p:nvPr/>
        </p:nvSpPr>
        <p:spPr>
          <a:xfrm>
            <a:off x="2215661" y="-4091"/>
            <a:ext cx="730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Ethan Price – NCGR Project Assistant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D538445-F74B-4438-AE93-FB3961454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1" y="1878637"/>
            <a:ext cx="3091196" cy="597945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0F9A91B-135C-457C-BD65-4F7AE1608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9423" y="3307717"/>
            <a:ext cx="2179599" cy="12260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383D66E-2933-4E71-8772-713177C56A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8497" y="3659900"/>
            <a:ext cx="1923222" cy="704037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4424AFDC-E9FE-4AD1-881A-D27F672D69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4353" y="1887222"/>
            <a:ext cx="2544128" cy="532935"/>
          </a:xfrm>
          <a:prstGeom prst="rect">
            <a:avLst/>
          </a:prstGeom>
        </p:spPr>
      </p:pic>
      <p:pic>
        <p:nvPicPr>
          <p:cNvPr id="1026" name="Picture 2" descr="Why 'Jurassic Park' and Its Framing Still Hold Up">
            <a:extLst>
              <a:ext uri="{FF2B5EF4-FFF2-40B4-BE49-F238E27FC236}">
                <a16:creationId xmlns:a16="http://schemas.microsoft.com/office/drawing/2014/main" id="{8247AA67-E62F-47E2-B0BF-1D022A8B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9" y="2493960"/>
            <a:ext cx="1389374" cy="7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FD2A4E-D8AD-48EA-9B48-D46419C7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1" y="489190"/>
            <a:ext cx="957274" cy="95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8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DFE3EDF-3D82-4713-8863-FB5F4E366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97" y="0"/>
            <a:ext cx="3857625" cy="5143500"/>
          </a:xfrm>
          <a:prstGeom prst="rect">
            <a:avLst/>
          </a:prstGeom>
        </p:spPr>
      </p:pic>
      <p:pic>
        <p:nvPicPr>
          <p:cNvPr id="19" name="Picture 18" descr="A person and person with a baby&#10;&#10;Description automatically generated with low confidence">
            <a:extLst>
              <a:ext uri="{FF2B5EF4-FFF2-40B4-BE49-F238E27FC236}">
                <a16:creationId xmlns:a16="http://schemas.microsoft.com/office/drawing/2014/main" id="{0AEF22D0-83D5-4441-9059-F4E24FE24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52" y="165238"/>
            <a:ext cx="2560569" cy="3414092"/>
          </a:xfrm>
          <a:prstGeom prst="rect">
            <a:avLst/>
          </a:prstGeom>
        </p:spPr>
      </p:pic>
      <p:pic>
        <p:nvPicPr>
          <p:cNvPr id="17" name="Picture 16" descr="A picture containing snow, outdoor, person, skiing&#10;&#10;Description automatically generated">
            <a:extLst>
              <a:ext uri="{FF2B5EF4-FFF2-40B4-BE49-F238E27FC236}">
                <a16:creationId xmlns:a16="http://schemas.microsoft.com/office/drawing/2014/main" id="{333839B3-2102-492F-8F8A-08E295C20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773" y="257175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person, indoor, child, little&#10;&#10;Description automatically generated">
            <a:extLst>
              <a:ext uri="{FF2B5EF4-FFF2-40B4-BE49-F238E27FC236}">
                <a16:creationId xmlns:a16="http://schemas.microsoft.com/office/drawing/2014/main" id="{E55FE4C1-7B91-4B9F-B173-703B80FA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DON’T PANIC!</a:t>
            </a:r>
          </a:p>
          <a:p>
            <a:r>
              <a:rPr lang="en-US" sz="2000" dirty="0"/>
              <a:t>Computer terms ahead</a:t>
            </a:r>
          </a:p>
          <a:p>
            <a:r>
              <a:rPr lang="en-US" sz="2000" dirty="0"/>
              <a:t>Sounds like a foreign language</a:t>
            </a:r>
          </a:p>
          <a:p>
            <a:r>
              <a:rPr lang="en-US" sz="2000" dirty="0"/>
              <a:t>By the end of the week, you will understand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6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/>
          <p:cNvSpPr txBox="1">
            <a:spLocks noGrp="1"/>
          </p:cNvSpPr>
          <p:nvPr>
            <p:ph type="ctrTitle"/>
          </p:nvPr>
        </p:nvSpPr>
        <p:spPr>
          <a:xfrm>
            <a:off x="1455456" y="259050"/>
            <a:ext cx="5716053" cy="596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we should accomplish</a:t>
            </a:r>
            <a:endParaRPr b="1" dirty="0"/>
          </a:p>
        </p:txBody>
      </p:sp>
      <p:sp>
        <p:nvSpPr>
          <p:cNvPr id="8" name="Shape 72"/>
          <p:cNvSpPr txBox="1">
            <a:spLocks noGrp="1"/>
          </p:cNvSpPr>
          <p:nvPr>
            <p:ph type="subTitle" idx="1"/>
          </p:nvPr>
        </p:nvSpPr>
        <p:spPr>
          <a:xfrm>
            <a:off x="115696" y="855193"/>
            <a:ext cx="8989115" cy="3608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rtl="0">
              <a:spcBef>
                <a:spcPts val="600"/>
              </a:spcBef>
              <a:spcAft>
                <a:spcPts val="600"/>
              </a:spcAft>
              <a:buSzPts val="2200"/>
            </a:pPr>
            <a:r>
              <a:rPr lang="en" sz="2000" dirty="0"/>
              <a:t>Ensure everyone:</a:t>
            </a:r>
          </a:p>
          <a:p>
            <a:pPr marL="457200" lvl="0" indent="-368300" rtl="0">
              <a:spcBef>
                <a:spcPts val="600"/>
              </a:spcBef>
              <a:spcAft>
                <a:spcPts val="600"/>
              </a:spcAft>
              <a:buSzPts val="2200"/>
              <a:buChar char="●"/>
            </a:pPr>
            <a:r>
              <a:rPr lang="en" sz="2000" dirty="0"/>
              <a:t>Has a working personal computer and access to the resources provided</a:t>
            </a:r>
            <a:endParaRPr sz="2000" dirty="0"/>
          </a:p>
          <a:p>
            <a:pPr marL="457200" lvl="0" indent="-368300" rtl="0">
              <a:spcBef>
                <a:spcPts val="600"/>
              </a:spcBef>
              <a:spcAft>
                <a:spcPts val="600"/>
              </a:spcAft>
              <a:buSzPts val="2200"/>
              <a:buChar char="●"/>
            </a:pPr>
            <a:r>
              <a:rPr lang="en-US" sz="2000" dirty="0"/>
              <a:t>Has required and suggested software</a:t>
            </a:r>
            <a:endParaRPr sz="2000" dirty="0"/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SzPts val="2200"/>
              <a:buFont typeface="Noto Symbol"/>
              <a:buChar char="●"/>
            </a:pPr>
            <a:r>
              <a:rPr lang="en-US" sz="2000" dirty="0"/>
              <a:t>Understands “shell” and “operating system”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SzPts val="2200"/>
              <a:buFont typeface="Noto Symbol"/>
              <a:buChar char="●"/>
            </a:pPr>
            <a:r>
              <a:rPr lang="en-US" sz="2000" dirty="0"/>
              <a:t>Terminal access (</a:t>
            </a:r>
            <a:r>
              <a:rPr lang="en-US" sz="2000" dirty="0" err="1"/>
              <a:t>MobaX</a:t>
            </a:r>
            <a:r>
              <a:rPr lang="en-US" sz="2000" dirty="0"/>
              <a:t> for Windows. Mac users have a built in terminal.)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SzPts val="2200"/>
              <a:buFont typeface="Noto Symbol"/>
              <a:buChar char="●"/>
            </a:pPr>
            <a:r>
              <a:rPr lang="en-US" sz="2000" dirty="0"/>
              <a:t>Can login to the </a:t>
            </a:r>
            <a:r>
              <a:rPr lang="en" sz="2000" dirty="0"/>
              <a:t>Linux analysis server</a:t>
            </a:r>
            <a:r>
              <a:rPr lang="en-US" sz="2000" dirty="0"/>
              <a:t> </a:t>
            </a:r>
            <a:r>
              <a:rPr lang="en-US" sz="2000" i="1" dirty="0" err="1"/>
              <a:t>logrus</a:t>
            </a:r>
            <a:r>
              <a:rPr lang="en-US" sz="2000" i="1" dirty="0"/>
              <a:t> </a:t>
            </a:r>
            <a:r>
              <a:rPr lang="en-US" sz="2000" dirty="0"/>
              <a:t>housed at NCGR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1931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/>
              <a:t>Why are we doing this?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4977"/>
            <a:ext cx="7772400" cy="2019113"/>
          </a:xfrm>
        </p:spPr>
        <p:txBody>
          <a:bodyPr/>
          <a:lstStyle/>
          <a:p>
            <a:r>
              <a:rPr lang="en-US" sz="2000" dirty="0"/>
              <a:t>Scientific computers are </a:t>
            </a:r>
            <a:r>
              <a:rPr lang="en-US" sz="2000" i="1" dirty="0"/>
              <a:t>SUPER FAST </a:t>
            </a:r>
            <a:r>
              <a:rPr lang="en-US" sz="2000" dirty="0"/>
              <a:t>and needed for big data</a:t>
            </a:r>
          </a:p>
          <a:p>
            <a:pPr lvl="1"/>
            <a:r>
              <a:rPr lang="en-US" sz="1600" dirty="0"/>
              <a:t>CPU(s):          	88</a:t>
            </a:r>
          </a:p>
          <a:p>
            <a:pPr lvl="1"/>
            <a:r>
              <a:rPr lang="en-US" sz="1600" dirty="0" err="1"/>
              <a:t>MemTotal</a:t>
            </a:r>
            <a:r>
              <a:rPr lang="en-US" sz="1600" dirty="0"/>
              <a:t>:       	528074992 kB</a:t>
            </a:r>
            <a:endParaRPr lang="en-US" sz="2000" i="1" dirty="0"/>
          </a:p>
          <a:p>
            <a:r>
              <a:rPr lang="en-US" sz="2000" dirty="0"/>
              <a:t>They also only do what they are told</a:t>
            </a:r>
          </a:p>
          <a:p>
            <a:r>
              <a:rPr lang="en-US" sz="2000" dirty="0"/>
              <a:t>They are accessed using a terminal interface </a:t>
            </a:r>
          </a:p>
        </p:txBody>
      </p:sp>
    </p:spTree>
    <p:extLst>
      <p:ext uri="{BB962C8B-B14F-4D97-AF65-F5344CB8AC3E}">
        <p14:creationId xmlns:p14="http://schemas.microsoft.com/office/powerpoint/2010/main" val="256898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98089" y="-71072"/>
            <a:ext cx="92218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a</a:t>
            </a:r>
            <a:r>
              <a:rPr lang="en-US" dirty="0"/>
              <a:t> shell? What’s a</a:t>
            </a:r>
            <a:r>
              <a:rPr lang="en" dirty="0"/>
              <a:t>n operating system</a:t>
            </a:r>
            <a:r>
              <a:rPr lang="en-US" dirty="0"/>
              <a:t> (O/S)?</a:t>
            </a:r>
            <a:r>
              <a:rPr lang="en" dirty="0"/>
              <a:t> </a:t>
            </a:r>
            <a:endParaRPr dirty="0"/>
          </a:p>
        </p:txBody>
      </p:sp>
      <p:graphicFrame>
        <p:nvGraphicFramePr>
          <p:cNvPr id="69" name="Shape 69"/>
          <p:cNvGraphicFramePr/>
          <p:nvPr>
            <p:extLst>
              <p:ext uri="{D42A27DB-BD31-4B8C-83A1-F6EECF244321}">
                <p14:modId xmlns:p14="http://schemas.microsoft.com/office/powerpoint/2010/main" val="117768827"/>
              </p:ext>
            </p:extLst>
          </p:nvPr>
        </p:nvGraphicFramePr>
        <p:xfrm>
          <a:off x="6463175" y="1893075"/>
          <a:ext cx="2511650" cy="1940985"/>
        </p:xfrm>
        <a:graphic>
          <a:graphicData uri="http://schemas.openxmlformats.org/drawingml/2006/table">
            <a:tbl>
              <a:tblPr>
                <a:solidFill>
                  <a:srgbClr val="F9F9F9"/>
                </a:solidFill>
              </a:tblPr>
              <a:tblGrid>
                <a:gridCol w="251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494">
                <a:tc>
                  <a:txBody>
                    <a:bodyPr/>
                    <a:lstStyle/>
                    <a:p>
                      <a:pPr marL="139700" marR="2540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" sz="1200" b="1">
                          <a:solidFill>
                            <a:srgbClr val="222222"/>
                          </a:solidFill>
                          <a:highlight>
                            <a:srgbClr val="F9F9F9"/>
                          </a:highlight>
                        </a:rPr>
                        <a:t>O/S Common features</a:t>
                      </a:r>
                      <a:endParaRPr sz="1200" b="1">
                        <a:solidFill>
                          <a:srgbClr val="222222"/>
                        </a:solidFill>
                        <a:highlight>
                          <a:srgbClr val="F9F9F9"/>
                        </a:highlight>
                      </a:endParaRPr>
                    </a:p>
                  </a:txBody>
                  <a:tcPr marL="11425" marR="11425" marT="11425" marB="1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799"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Char char="●"/>
                      </a:pPr>
                      <a:r>
                        <a:rPr lang="en" sz="1200" u="sng" dirty="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3"/>
                        </a:rPr>
                        <a:t>Process management</a:t>
                      </a:r>
                      <a:endParaRPr sz="1200" u="sng" dirty="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  <a:hlinkClick r:id="rId3"/>
                      </a:endParaRP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Char char="●"/>
                      </a:pPr>
                      <a:r>
                        <a:rPr lang="en" sz="1200" u="sng" dirty="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4"/>
                        </a:rPr>
                        <a:t>Interrupts</a:t>
                      </a:r>
                      <a:endParaRPr sz="1200" u="sng" dirty="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  <a:hlinkClick r:id="rId4"/>
                      </a:endParaRP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Char char="●"/>
                      </a:pPr>
                      <a:r>
                        <a:rPr lang="en" sz="1200" u="sng" dirty="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5"/>
                        </a:rPr>
                        <a:t>Memory management</a:t>
                      </a:r>
                      <a:endParaRPr lang="en-US" sz="1200" u="sng" dirty="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  <a:hlinkClick r:id="rId5"/>
                      </a:endParaRP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Char char="●"/>
                      </a:pPr>
                      <a:r>
                        <a:rPr lang="en-US" sz="1200" u="sng" dirty="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5"/>
                        </a:rPr>
                        <a:t>File System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Char char="●"/>
                      </a:pPr>
                      <a:r>
                        <a:rPr lang="en-US" sz="1200" u="sng" dirty="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5"/>
                        </a:rPr>
                        <a:t>Networking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Char char="●"/>
                      </a:pPr>
                      <a:r>
                        <a:rPr lang="en-US" sz="1200" u="sng" dirty="0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5"/>
                        </a:rPr>
                        <a:t>Security</a:t>
                      </a:r>
                      <a:endParaRPr sz="1200" u="sng" dirty="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  <a:hlinkClick r:id="rId5"/>
                      </a:endParaRPr>
                    </a:p>
                    <a:p>
                      <a:pPr marL="1524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None/>
                      </a:pPr>
                      <a:endParaRPr sz="1200" u="sng" dirty="0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  <a:hlinkClick r:id="rId6"/>
                      </a:endParaRPr>
                    </a:p>
                  </a:txBody>
                  <a:tcPr marL="11425" marR="11425" marT="914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2" name="Shape 72"/>
          <p:cNvGrpSpPr/>
          <p:nvPr/>
        </p:nvGrpSpPr>
        <p:grpSpPr>
          <a:xfrm>
            <a:off x="2637075" y="910528"/>
            <a:ext cx="3720850" cy="3524250"/>
            <a:chOff x="2637075" y="1139128"/>
            <a:chExt cx="3720850" cy="3524250"/>
          </a:xfrm>
        </p:grpSpPr>
        <p:pic>
          <p:nvPicPr>
            <p:cNvPr id="73" name="Shape 7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81375" y="1139128"/>
              <a:ext cx="2381250" cy="3524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Shape 74"/>
            <p:cNvSpPr/>
            <p:nvPr/>
          </p:nvSpPr>
          <p:spPr>
            <a:xfrm>
              <a:off x="5748925" y="3109250"/>
              <a:ext cx="609000" cy="446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B539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2637075" y="2199625"/>
              <a:ext cx="744300" cy="4962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2772375" y="3109250"/>
              <a:ext cx="609000" cy="4467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B539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7" name="Shape 77"/>
          <p:cNvSpPr txBox="1"/>
          <p:nvPr/>
        </p:nvSpPr>
        <p:spPr>
          <a:xfrm>
            <a:off x="2160792" y="4411478"/>
            <a:ext cx="4548262" cy="73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/>
              <a:t>Hardware: C</a:t>
            </a:r>
            <a:r>
              <a:rPr lang="en" dirty="0"/>
              <a:t>entral processing unit</a:t>
            </a:r>
            <a:r>
              <a:rPr lang="en-US" dirty="0"/>
              <a:t> (CPU)</a:t>
            </a:r>
            <a:r>
              <a:rPr lang="en" dirty="0"/>
              <a:t> disk, RAM, graphic card, sound card</a:t>
            </a:r>
            <a:r>
              <a:rPr lang="en-US" dirty="0"/>
              <a:t>, </a:t>
            </a:r>
            <a:r>
              <a:rPr lang="en" dirty="0"/>
              <a:t>motherboard</a:t>
            </a:r>
            <a:r>
              <a:rPr lang="en-US" dirty="0"/>
              <a:t>, etc.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542244" y="1058743"/>
            <a:ext cx="2062425" cy="584776"/>
          </a:xfrm>
          <a:prstGeom prst="rect">
            <a:avLst/>
          </a:prstGeom>
          <a:solidFill>
            <a:srgbClr val="EE50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You are the Master!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9247" y="3448417"/>
            <a:ext cx="3801665" cy="935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2244" y="2873726"/>
            <a:ext cx="2062425" cy="513987"/>
          </a:xfrm>
          <a:prstGeom prst="rect">
            <a:avLst/>
          </a:prstGeom>
          <a:solidFill>
            <a:srgbClr val="274AA4"/>
          </a:solidFill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wrap="square" tIns="109728" bIns="155448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Linux O/S</a:t>
            </a:r>
          </a:p>
        </p:txBody>
      </p:sp>
      <p:sp>
        <p:nvSpPr>
          <p:cNvPr id="17" name="Shape 70"/>
          <p:cNvSpPr txBox="1"/>
          <p:nvPr/>
        </p:nvSpPr>
        <p:spPr>
          <a:xfrm>
            <a:off x="3381374" y="1654308"/>
            <a:ext cx="2514597" cy="23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Command Line Interface  (</a:t>
            </a:r>
            <a:r>
              <a:rPr lang="en" b="1" dirty="0"/>
              <a:t>CLI</a:t>
            </a:r>
            <a:r>
              <a:rPr lang="en" dirty="0"/>
              <a:t>)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42244" y="1986432"/>
            <a:ext cx="2062425" cy="492443"/>
          </a:xfrm>
          <a:prstGeom prst="rect">
            <a:avLst/>
          </a:prstGeom>
          <a:solidFill>
            <a:srgbClr val="008000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bash (Bourne Again Shell)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1510" y="2539918"/>
            <a:ext cx="3801665" cy="1886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7075" y="1671503"/>
            <a:ext cx="3801665" cy="2698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2528602" y="1953816"/>
            <a:ext cx="977856" cy="522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1" y="2575739"/>
            <a:ext cx="3445222" cy="781613"/>
          </a:xfrm>
          <a:prstGeom prst="rect">
            <a:avLst/>
          </a:prstGeom>
          <a:solidFill>
            <a:srgbClr val="EDEE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dirty="0"/>
              <a:t>Manages computer hardware, software resources, and provides common services to software programs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5CFE3-E839-AB4A-A77F-C1F472BAFB17}"/>
              </a:ext>
            </a:extLst>
          </p:cNvPr>
          <p:cNvSpPr txBox="1"/>
          <p:nvPr/>
        </p:nvSpPr>
        <p:spPr>
          <a:xfrm rot="20196065">
            <a:off x="1320798" y="900199"/>
            <a:ext cx="180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  <a:t>terminal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E8CFB8-8F35-8E4A-8517-B81833FB259A}"/>
              </a:ext>
            </a:extLst>
          </p:cNvPr>
          <p:cNvSpPr txBox="1"/>
          <p:nvPr/>
        </p:nvSpPr>
        <p:spPr>
          <a:xfrm rot="20196065">
            <a:off x="697095" y="3201063"/>
            <a:ext cx="1801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  <a:t>logrus</a:t>
            </a:r>
            <a:r>
              <a:rPr lang="en-US" sz="2800" dirty="0">
                <a:solidFill>
                  <a:srgbClr val="7030A0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  <a:t> analysis 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57B60-0283-1C4F-B970-06D67A30D3F2}"/>
              </a:ext>
            </a:extLst>
          </p:cNvPr>
          <p:cNvSpPr txBox="1"/>
          <p:nvPr/>
        </p:nvSpPr>
        <p:spPr>
          <a:xfrm>
            <a:off x="186728" y="4826957"/>
            <a:ext cx="1253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fds</a:t>
            </a:r>
            <a:r>
              <a:rPr lang="en-US" sz="1200" dirty="0"/>
              <a:t> – 08/01/20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B97A4F6-32CE-AB42-97D4-E20B21B6D15A}"/>
                  </a:ext>
                </a:extLst>
              </p14:cNvPr>
              <p14:cNvContentPartPr/>
              <p14:nvPr/>
            </p14:nvContentPartPr>
            <p14:xfrm>
              <a:off x="817868" y="663531"/>
              <a:ext cx="7211880" cy="1266447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B97A4F6-32CE-AB42-97D4-E20B21B6D1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9868" y="645891"/>
                <a:ext cx="7247520" cy="1302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43DCE0-FA7D-9C45-9970-20EBEFF9094A}"/>
                  </a:ext>
                </a:extLst>
              </p14:cNvPr>
              <p14:cNvContentPartPr/>
              <p14:nvPr/>
            </p14:nvContentPartPr>
            <p14:xfrm>
              <a:off x="-4731" y="1947172"/>
              <a:ext cx="8904240" cy="3067987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43DCE0-FA7D-9C45-9970-20EBEFF909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2731" y="1929532"/>
                <a:ext cx="8939880" cy="31036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3" grpId="0" animBg="1"/>
      <p:bldP spid="15" grpId="0" animBg="1"/>
      <p:bldP spid="16" grpId="0" animBg="1"/>
      <p:bldP spid="17" grpId="0" animBg="1"/>
      <p:bldP spid="18" grpId="0" animBg="1"/>
      <p:bldP spid="13" grpId="0" animBg="1"/>
      <p:bldP spid="2" grpId="0" animBg="1"/>
      <p:bldP spid="71" grpId="0" animBg="1"/>
      <p:bldP spid="5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547C5-D025-6C4A-B243-2B06D5394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logrus</a:t>
            </a:r>
            <a:r>
              <a:rPr lang="en-US" dirty="0"/>
              <a:t> is the name of an NCGR compute analysis server that uses Linux as an operating system</a:t>
            </a:r>
          </a:p>
          <a:p>
            <a:endParaRPr lang="en-US" dirty="0"/>
          </a:p>
          <a:p>
            <a:r>
              <a:rPr lang="en-US" dirty="0"/>
              <a:t>Running bioinformatics programs on a desktop machine is oftentimes infeasible (not enough CPU</a:t>
            </a:r>
            <a:r>
              <a:rPr lang="en-US" sz="1600" dirty="0"/>
              <a:t>s</a:t>
            </a:r>
            <a:r>
              <a:rPr lang="en-US" dirty="0"/>
              <a:t>, disk, RAM)</a:t>
            </a:r>
          </a:p>
          <a:p>
            <a:endParaRPr lang="en-US" dirty="0"/>
          </a:p>
          <a:p>
            <a:r>
              <a:rPr lang="en-US" dirty="0"/>
              <a:t>Logging into </a:t>
            </a:r>
            <a:r>
              <a:rPr lang="en-US" dirty="0" err="1"/>
              <a:t>logrus</a:t>
            </a:r>
            <a:r>
              <a:rPr lang="en-US" dirty="0"/>
              <a:t> through a “terminal” enables us to leverage its vast compute power for large datasets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C4F751-B3C7-2847-A50C-5F73FC48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98" y="2008"/>
            <a:ext cx="7831800" cy="857400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What is </a:t>
            </a:r>
            <a:r>
              <a:rPr lang="en-US" i="1" dirty="0" err="1"/>
              <a:t>logrus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4999581"/>
      </p:ext>
    </p:extLst>
  </p:cSld>
  <p:clrMapOvr>
    <a:masterClrMapping/>
  </p:clrMapOvr>
</p:sld>
</file>

<file path=ppt/theme/theme1.xml><?xml version="1.0" encoding="utf-8"?>
<a:theme xmlns:a="http://schemas.openxmlformats.org/drawingml/2006/main" name="NCGR2">
  <a:themeElements>
    <a:clrScheme name="NCGR2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CGR2">
  <a:themeElements>
    <a:clrScheme name="NCGR2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655</Words>
  <Application>Microsoft Office PowerPoint</Application>
  <PresentationFormat>On-screen Show (16:9)</PresentationFormat>
  <Paragraphs>97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Bradley Hand</vt:lpstr>
      <vt:lpstr>Calibri</vt:lpstr>
      <vt:lpstr>Calibri Light</vt:lpstr>
      <vt:lpstr>Noto Symbol</vt:lpstr>
      <vt:lpstr>Tahoma</vt:lpstr>
      <vt:lpstr>Verdana</vt:lpstr>
      <vt:lpstr>NCGR2</vt:lpstr>
      <vt:lpstr>1_NCGR2</vt:lpstr>
      <vt:lpstr>Office Theme</vt:lpstr>
      <vt:lpstr>Computer and Network Orientation</vt:lpstr>
      <vt:lpstr>PowerPoint Presentation</vt:lpstr>
      <vt:lpstr>PowerPoint Presentation</vt:lpstr>
      <vt:lpstr>PowerPoint Presentation</vt:lpstr>
      <vt:lpstr>Overview</vt:lpstr>
      <vt:lpstr>What we should accomplish</vt:lpstr>
      <vt:lpstr>Why are we doing this?</vt:lpstr>
      <vt:lpstr>What’s a shell? What’s an operating system (O/S)? </vt:lpstr>
      <vt:lpstr>What is logrus?</vt:lpstr>
      <vt:lpstr>Terminal (needed to connect to the analysis  server logrus from your laptop)</vt:lpstr>
      <vt:lpstr>Windows users:  Connect using MobaX terminal </vt:lpstr>
      <vt:lpstr>PowerPoint Presentation</vt:lpstr>
      <vt:lpstr>Pasting into MobaX</vt:lpstr>
      <vt:lpstr>Logging into logrus remotely (e.g. from home)</vt:lpstr>
      <vt:lpstr>Signing in to logrus</vt:lpstr>
      <vt:lpstr>Change your password!</vt:lpstr>
      <vt:lpstr> Q /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Setup and Orientation</dc:title>
  <dc:creator>Kathy Myers</dc:creator>
  <cp:lastModifiedBy>Ethan Price</cp:lastModifiedBy>
  <cp:revision>118</cp:revision>
  <cp:lastPrinted>2019-04-03T18:58:42Z</cp:lastPrinted>
  <dcterms:modified xsi:type="dcterms:W3CDTF">2021-03-14T20:01:48Z</dcterms:modified>
</cp:coreProperties>
</file>